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17280000" cx="23040000"/>
  <p:notesSz cx="6858000" cy="9144000"/>
  <p:embeddedFontLst>
    <p:embeddedFont>
      <p:font typeface="Proxima Nova"/>
      <p:regular r:id="rId29"/>
      <p:bold r:id="rId30"/>
      <p:italic r:id="rId31"/>
      <p:boldItalic r:id="rId32"/>
    </p:embeddedFont>
    <p:embeddedFont>
      <p:font typeface="Poppins"/>
      <p:regular r:id="rId33"/>
      <p:bold r:id="rId34"/>
      <p:italic r:id="rId35"/>
      <p:boldItalic r:id="rId36"/>
    </p:embeddedFont>
    <p:embeddedFont>
      <p:font typeface="Anaheim"/>
      <p:regular r:id="rId37"/>
    </p:embeddedFont>
    <p:embeddedFont>
      <p:font typeface="Lato"/>
      <p:regular r:id="rId38"/>
      <p:bold r:id="rId39"/>
      <p:italic r:id="rId40"/>
      <p:boldItalic r:id="rId41"/>
    </p:embeddedFont>
    <p:embeddedFont>
      <p:font typeface="Proxima Nova Semibold"/>
      <p:regular r:id="rId42"/>
      <p:bold r:id="rId43"/>
      <p:boldItalic r:id="rId44"/>
    </p:embeddedFont>
    <p:embeddedFont>
      <p:font typeface="Poppins Black"/>
      <p:bold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7257">
          <p15:clr>
            <a:srgbClr val="9AA0A6"/>
          </p15:clr>
        </p15:guide>
        <p15:guide id="2" pos="1094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257"/>
        <p:guide pos="1094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4.xml"/><Relationship Id="rId42" Type="http://schemas.openxmlformats.org/officeDocument/2006/relationships/font" Target="fonts/ProximaNovaSemibold-regular.fntdata"/><Relationship Id="rId41" Type="http://schemas.openxmlformats.org/officeDocument/2006/relationships/font" Target="fonts/Lato-boldItalic.fntdata"/><Relationship Id="rId22" Type="http://schemas.openxmlformats.org/officeDocument/2006/relationships/slide" Target="slides/slide16.xml"/><Relationship Id="rId44" Type="http://schemas.openxmlformats.org/officeDocument/2006/relationships/font" Target="fonts/ProximaNovaSemibold-boldItalic.fntdata"/><Relationship Id="rId21" Type="http://schemas.openxmlformats.org/officeDocument/2006/relationships/slide" Target="slides/slide15.xml"/><Relationship Id="rId43" Type="http://schemas.openxmlformats.org/officeDocument/2006/relationships/font" Target="fonts/ProximaNovaSemibold-bold.fntdata"/><Relationship Id="rId24" Type="http://schemas.openxmlformats.org/officeDocument/2006/relationships/slide" Target="slides/slide18.xml"/><Relationship Id="rId46" Type="http://schemas.openxmlformats.org/officeDocument/2006/relationships/font" Target="fonts/PoppinsBlack-boldItalic.fntdata"/><Relationship Id="rId23" Type="http://schemas.openxmlformats.org/officeDocument/2006/relationships/slide" Target="slides/slide17.xml"/><Relationship Id="rId45" Type="http://schemas.openxmlformats.org/officeDocument/2006/relationships/font" Target="fonts/PoppinsBlack-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roximaNova-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italic.fntdata"/><Relationship Id="rId30" Type="http://schemas.openxmlformats.org/officeDocument/2006/relationships/font" Target="fonts/ProximaNova-bold.fntdata"/><Relationship Id="rId11" Type="http://schemas.openxmlformats.org/officeDocument/2006/relationships/slide" Target="slides/slide5.xml"/><Relationship Id="rId33" Type="http://schemas.openxmlformats.org/officeDocument/2006/relationships/font" Target="fonts/Poppins-regular.fntdata"/><Relationship Id="rId10" Type="http://schemas.openxmlformats.org/officeDocument/2006/relationships/slide" Target="slides/slide4.xml"/><Relationship Id="rId32" Type="http://schemas.openxmlformats.org/officeDocument/2006/relationships/font" Target="fonts/ProximaNova-boldItalic.fntdata"/><Relationship Id="rId13" Type="http://schemas.openxmlformats.org/officeDocument/2006/relationships/slide" Target="slides/slide7.xml"/><Relationship Id="rId35" Type="http://schemas.openxmlformats.org/officeDocument/2006/relationships/font" Target="fonts/Poppins-italic.fntdata"/><Relationship Id="rId12" Type="http://schemas.openxmlformats.org/officeDocument/2006/relationships/slide" Target="slides/slide6.xml"/><Relationship Id="rId34" Type="http://schemas.openxmlformats.org/officeDocument/2006/relationships/font" Target="fonts/Poppins-bold.fntdata"/><Relationship Id="rId15" Type="http://schemas.openxmlformats.org/officeDocument/2006/relationships/slide" Target="slides/slide9.xml"/><Relationship Id="rId37" Type="http://schemas.openxmlformats.org/officeDocument/2006/relationships/font" Target="fonts/Anaheim-regular.fntdata"/><Relationship Id="rId14" Type="http://schemas.openxmlformats.org/officeDocument/2006/relationships/slide" Target="slides/slide8.xml"/><Relationship Id="rId36" Type="http://schemas.openxmlformats.org/officeDocument/2006/relationships/font" Target="fonts/Poppins-boldItalic.fntdata"/><Relationship Id="rId17" Type="http://schemas.openxmlformats.org/officeDocument/2006/relationships/slide" Target="slides/slide11.xml"/><Relationship Id="rId39" Type="http://schemas.openxmlformats.org/officeDocument/2006/relationships/font" Target="fonts/Lato-bold.fntdata"/><Relationship Id="rId16" Type="http://schemas.openxmlformats.org/officeDocument/2006/relationships/slide" Target="slides/slide10.xml"/><Relationship Id="rId38" Type="http://schemas.openxmlformats.org/officeDocument/2006/relationships/font" Target="fonts/La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622b073870_0_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622b07387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9db1daa239_0_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9db1daa23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9db1daa239_0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9db1daa23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5dc10ae25_0_9744: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5dc10ae25_0_9744: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5dc10ae25_0_9750: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25dc10ae25_0_9750: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9db1daa239_0_90: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9db1daa239_0_90: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9db1daa239_0_1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9db1daa23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61f837a65c_2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61f837a65c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25dc10ae25_0_9782:notes"/>
          <p:cNvSpPr/>
          <p:nvPr>
            <p:ph idx="2" type="sldImg"/>
          </p:nvPr>
        </p:nvSpPr>
        <p:spPr>
          <a:xfrm>
            <a:off x="1037131" y="586509"/>
            <a:ext cx="4147200" cy="29325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25dc10ae25_0_9782:notes"/>
          <p:cNvSpPr txBox="1"/>
          <p:nvPr>
            <p:ph idx="1" type="body"/>
          </p:nvPr>
        </p:nvSpPr>
        <p:spPr>
          <a:xfrm>
            <a:off x="622119" y="3714558"/>
            <a:ext cx="4977000" cy="3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9db1daa239_0_1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9db1daa239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193cd5e77e_0_14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193cd5e77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61f837a65c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61f837a65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622b073870_0_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622b07387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emphasis on real-time applicability and efficiency, especially on edge devices, brings in the aspect of embedded systems and mechatronics, which are integral parts of Mechanical Engineering.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61f837a65c_2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61f837a65c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159f1a87bc_0_1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159f1a87b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159f1a87bc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159f1a87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9db1daa239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9db1daa23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159f1a87bc_0_10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159f1a87b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59f1a87bc_0_1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159f1a87b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159f1a87bc_0_1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159f1a87b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159f1a87bc_0_1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159f1a87b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Now that we had our dataset. The next task we had was to label and annotate the images so that this can be fed to our segmentation model for training.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25450" y="6262650"/>
            <a:ext cx="20189100" cy="3657300"/>
          </a:xfrm>
          <a:prstGeom prst="rect">
            <a:avLst/>
          </a:prstGeom>
        </p:spPr>
        <p:txBody>
          <a:bodyPr anchorCtr="0" anchor="ctr" bIns="255950" lIns="255950" spcFirstLastPara="1" rIns="255950" wrap="square" tIns="255950">
            <a:normAutofit/>
          </a:bodyPr>
          <a:lstStyle>
            <a:lvl1pPr lvl="0" algn="ctr">
              <a:lnSpc>
                <a:spcPct val="80000"/>
              </a:lnSpc>
              <a:spcBef>
                <a:spcPts val="0"/>
              </a:spcBef>
              <a:spcAft>
                <a:spcPts val="0"/>
              </a:spcAft>
              <a:buSzPts val="14600"/>
              <a:buNone/>
              <a:defRPr b="0" sz="14600"/>
            </a:lvl1pPr>
            <a:lvl2pPr lvl="1" algn="ctr">
              <a:spcBef>
                <a:spcPts val="0"/>
              </a:spcBef>
              <a:spcAft>
                <a:spcPts val="0"/>
              </a:spcAft>
              <a:buSzPts val="14600"/>
              <a:buNone/>
              <a:defRPr sz="14600"/>
            </a:lvl2pPr>
            <a:lvl3pPr lvl="2" algn="ctr">
              <a:spcBef>
                <a:spcPts val="0"/>
              </a:spcBef>
              <a:spcAft>
                <a:spcPts val="0"/>
              </a:spcAft>
              <a:buSzPts val="14600"/>
              <a:buNone/>
              <a:defRPr sz="14600"/>
            </a:lvl3pPr>
            <a:lvl4pPr lvl="3" algn="ctr">
              <a:spcBef>
                <a:spcPts val="0"/>
              </a:spcBef>
              <a:spcAft>
                <a:spcPts val="0"/>
              </a:spcAft>
              <a:buSzPts val="14600"/>
              <a:buNone/>
              <a:defRPr sz="14600"/>
            </a:lvl4pPr>
            <a:lvl5pPr lvl="4" algn="ctr">
              <a:spcBef>
                <a:spcPts val="0"/>
              </a:spcBef>
              <a:spcAft>
                <a:spcPts val="0"/>
              </a:spcAft>
              <a:buSzPts val="14600"/>
              <a:buNone/>
              <a:defRPr sz="14600"/>
            </a:lvl5pPr>
            <a:lvl6pPr lvl="5" algn="ctr">
              <a:spcBef>
                <a:spcPts val="0"/>
              </a:spcBef>
              <a:spcAft>
                <a:spcPts val="0"/>
              </a:spcAft>
              <a:buSzPts val="14600"/>
              <a:buNone/>
              <a:defRPr sz="14600"/>
            </a:lvl6pPr>
            <a:lvl7pPr lvl="6" algn="ctr">
              <a:spcBef>
                <a:spcPts val="0"/>
              </a:spcBef>
              <a:spcAft>
                <a:spcPts val="0"/>
              </a:spcAft>
              <a:buSzPts val="14600"/>
              <a:buNone/>
              <a:defRPr sz="14600"/>
            </a:lvl7pPr>
            <a:lvl8pPr lvl="7" algn="ctr">
              <a:spcBef>
                <a:spcPts val="0"/>
              </a:spcBef>
              <a:spcAft>
                <a:spcPts val="0"/>
              </a:spcAft>
              <a:buSzPts val="14600"/>
              <a:buNone/>
              <a:defRPr sz="14600"/>
            </a:lvl8pPr>
            <a:lvl9pPr lvl="8" algn="ctr">
              <a:spcBef>
                <a:spcPts val="0"/>
              </a:spcBef>
              <a:spcAft>
                <a:spcPts val="0"/>
              </a:spcAft>
              <a:buSzPts val="14600"/>
              <a:buNone/>
              <a:defRPr sz="14600"/>
            </a:lvl9pPr>
          </a:lstStyle>
          <a:p/>
        </p:txBody>
      </p:sp>
      <p:sp>
        <p:nvSpPr>
          <p:cNvPr id="10" name="Google Shape;10;p2"/>
          <p:cNvSpPr txBox="1"/>
          <p:nvPr>
            <p:ph idx="1" type="subTitle"/>
          </p:nvPr>
        </p:nvSpPr>
        <p:spPr>
          <a:xfrm>
            <a:off x="1425450" y="9919950"/>
            <a:ext cx="20189100" cy="1097400"/>
          </a:xfrm>
          <a:prstGeom prst="rect">
            <a:avLst/>
          </a:prstGeom>
        </p:spPr>
        <p:txBody>
          <a:bodyPr anchorCtr="0" anchor="ctr" bIns="255950" lIns="255950" spcFirstLastPara="1" rIns="255950" wrap="square" tIns="255950">
            <a:normAutofit/>
          </a:bodyPr>
          <a:lstStyle>
            <a:lvl1pPr lvl="0" algn="ctr">
              <a:lnSpc>
                <a:spcPct val="100000"/>
              </a:lnSpc>
              <a:spcBef>
                <a:spcPts val="0"/>
              </a:spcBef>
              <a:spcAft>
                <a:spcPts val="0"/>
              </a:spcAft>
              <a:buSzPts val="7800"/>
              <a:buNone/>
              <a:defRPr sz="4800"/>
            </a:lvl1pPr>
            <a:lvl2pPr lvl="1" algn="ctr">
              <a:lnSpc>
                <a:spcPct val="100000"/>
              </a:lnSpc>
              <a:spcBef>
                <a:spcPts val="0"/>
              </a:spcBef>
              <a:spcAft>
                <a:spcPts val="0"/>
              </a:spcAft>
              <a:buSzPts val="7800"/>
              <a:buNone/>
              <a:defRPr sz="7800"/>
            </a:lvl2pPr>
            <a:lvl3pPr lvl="2" algn="ctr">
              <a:lnSpc>
                <a:spcPct val="100000"/>
              </a:lnSpc>
              <a:spcBef>
                <a:spcPts val="0"/>
              </a:spcBef>
              <a:spcAft>
                <a:spcPts val="0"/>
              </a:spcAft>
              <a:buSzPts val="7800"/>
              <a:buNone/>
              <a:defRPr sz="7800"/>
            </a:lvl3pPr>
            <a:lvl4pPr lvl="3" algn="ctr">
              <a:lnSpc>
                <a:spcPct val="100000"/>
              </a:lnSpc>
              <a:spcBef>
                <a:spcPts val="0"/>
              </a:spcBef>
              <a:spcAft>
                <a:spcPts val="0"/>
              </a:spcAft>
              <a:buSzPts val="7800"/>
              <a:buNone/>
              <a:defRPr sz="7800"/>
            </a:lvl4pPr>
            <a:lvl5pPr lvl="4" algn="ctr">
              <a:lnSpc>
                <a:spcPct val="100000"/>
              </a:lnSpc>
              <a:spcBef>
                <a:spcPts val="0"/>
              </a:spcBef>
              <a:spcAft>
                <a:spcPts val="0"/>
              </a:spcAft>
              <a:buSzPts val="7800"/>
              <a:buNone/>
              <a:defRPr sz="7800"/>
            </a:lvl5pPr>
            <a:lvl6pPr lvl="5" algn="ctr">
              <a:lnSpc>
                <a:spcPct val="100000"/>
              </a:lnSpc>
              <a:spcBef>
                <a:spcPts val="0"/>
              </a:spcBef>
              <a:spcAft>
                <a:spcPts val="0"/>
              </a:spcAft>
              <a:buSzPts val="7800"/>
              <a:buNone/>
              <a:defRPr sz="7800"/>
            </a:lvl6pPr>
            <a:lvl7pPr lvl="6" algn="ctr">
              <a:lnSpc>
                <a:spcPct val="100000"/>
              </a:lnSpc>
              <a:spcBef>
                <a:spcPts val="0"/>
              </a:spcBef>
              <a:spcAft>
                <a:spcPts val="0"/>
              </a:spcAft>
              <a:buSzPts val="7800"/>
              <a:buNone/>
              <a:defRPr sz="7800"/>
            </a:lvl7pPr>
            <a:lvl8pPr lvl="7" algn="ctr">
              <a:lnSpc>
                <a:spcPct val="100000"/>
              </a:lnSpc>
              <a:spcBef>
                <a:spcPts val="0"/>
              </a:spcBef>
              <a:spcAft>
                <a:spcPts val="0"/>
              </a:spcAft>
              <a:buSzPts val="7800"/>
              <a:buNone/>
              <a:defRPr sz="7800"/>
            </a:lvl8pPr>
            <a:lvl9pPr lvl="8" algn="ctr">
              <a:lnSpc>
                <a:spcPct val="100000"/>
              </a:lnSpc>
              <a:spcBef>
                <a:spcPts val="0"/>
              </a:spcBef>
              <a:spcAft>
                <a:spcPts val="0"/>
              </a:spcAft>
              <a:buSzPts val="7800"/>
              <a:buNone/>
              <a:defRPr sz="7800"/>
            </a:lvl9pPr>
          </a:lstStyle>
          <a:p/>
        </p:txBody>
      </p:sp>
      <p:sp>
        <p:nvSpPr>
          <p:cNvPr id="11" name="Google Shape;11;p2"/>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12" name="Google Shape;12;p2"/>
          <p:cNvPicPr preferRelativeResize="0"/>
          <p:nvPr/>
        </p:nvPicPr>
        <p:blipFill>
          <a:blip r:embed="rId2">
            <a:alphaModFix/>
          </a:blip>
          <a:stretch>
            <a:fillRect/>
          </a:stretch>
        </p:blipFill>
        <p:spPr>
          <a:xfrm>
            <a:off x="0" y="0"/>
            <a:ext cx="23040000" cy="17280000"/>
          </a:xfrm>
          <a:prstGeom prst="rect">
            <a:avLst/>
          </a:prstGeom>
          <a:noFill/>
          <a:ln>
            <a:noFill/>
          </a:ln>
        </p:spPr>
      </p:pic>
      <p:pic>
        <p:nvPicPr>
          <p:cNvPr id="13" name="Google Shape;13;p2"/>
          <p:cNvPicPr preferRelativeResize="0"/>
          <p:nvPr/>
        </p:nvPicPr>
        <p:blipFill>
          <a:blip r:embed="rId3">
            <a:alphaModFix/>
          </a:blip>
          <a:stretch>
            <a:fillRect/>
          </a:stretch>
        </p:blipFill>
        <p:spPr>
          <a:xfrm>
            <a:off x="13373450" y="-1353450"/>
            <a:ext cx="12304451" cy="8677626"/>
          </a:xfrm>
          <a:prstGeom prst="rect">
            <a:avLst/>
          </a:prstGeom>
          <a:noFill/>
          <a:ln>
            <a:noFill/>
          </a:ln>
        </p:spPr>
      </p:pic>
      <p:pic>
        <p:nvPicPr>
          <p:cNvPr id="14" name="Google Shape;14;p2"/>
          <p:cNvPicPr preferRelativeResize="0"/>
          <p:nvPr/>
        </p:nvPicPr>
        <p:blipFill>
          <a:blip r:embed="rId3">
            <a:alphaModFix/>
          </a:blip>
          <a:stretch>
            <a:fillRect/>
          </a:stretch>
        </p:blipFill>
        <p:spPr>
          <a:xfrm>
            <a:off x="-4548230" y="10599402"/>
            <a:ext cx="15990298" cy="1161014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 name="Shape 59"/>
        <p:cNvGrpSpPr/>
        <p:nvPr/>
      </p:nvGrpSpPr>
      <p:grpSpPr>
        <a:xfrm>
          <a:off x="0" y="0"/>
          <a:ext cx="0" cy="0"/>
          <a:chOff x="0" y="0"/>
          <a:chExt cx="0" cy="0"/>
        </a:xfrm>
      </p:grpSpPr>
      <p:sp>
        <p:nvSpPr>
          <p:cNvPr id="60" name="Google Shape;60;p11"/>
          <p:cNvSpPr txBox="1"/>
          <p:nvPr>
            <p:ph idx="1" type="body"/>
          </p:nvPr>
        </p:nvSpPr>
        <p:spPr>
          <a:xfrm>
            <a:off x="785386" y="14212955"/>
            <a:ext cx="15115200" cy="2032800"/>
          </a:xfrm>
          <a:prstGeom prst="rect">
            <a:avLst/>
          </a:prstGeom>
        </p:spPr>
        <p:txBody>
          <a:bodyPr anchorCtr="0" anchor="ctr" bIns="255950" lIns="255950" spcFirstLastPara="1" rIns="255950" wrap="square" tIns="255950">
            <a:normAutofit/>
          </a:bodyPr>
          <a:lstStyle>
            <a:lvl1pPr indent="-228600" lvl="0" marL="457200">
              <a:lnSpc>
                <a:spcPct val="100000"/>
              </a:lnSpc>
              <a:spcBef>
                <a:spcPts val="0"/>
              </a:spcBef>
              <a:spcAft>
                <a:spcPts val="0"/>
              </a:spcAft>
              <a:buSzPts val="5000"/>
              <a:buNone/>
              <a:defRPr/>
            </a:lvl1pPr>
          </a:lstStyle>
          <a:p/>
        </p:txBody>
      </p:sp>
      <p:sp>
        <p:nvSpPr>
          <p:cNvPr id="61" name="Google Shape;61;p11"/>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sp>
        <p:nvSpPr>
          <p:cNvPr id="63" name="Google Shape;63;p12"/>
          <p:cNvSpPr txBox="1"/>
          <p:nvPr>
            <p:ph hasCustomPrompt="1" type="title"/>
          </p:nvPr>
        </p:nvSpPr>
        <p:spPr>
          <a:xfrm>
            <a:off x="785386" y="3716115"/>
            <a:ext cx="21469200" cy="6596400"/>
          </a:xfrm>
          <a:prstGeom prst="rect">
            <a:avLst/>
          </a:prstGeom>
        </p:spPr>
        <p:txBody>
          <a:bodyPr anchorCtr="0" anchor="b" bIns="255950" lIns="255950" spcFirstLastPara="1" rIns="255950" wrap="square" tIns="255950">
            <a:normAutofit/>
          </a:bodyPr>
          <a:lstStyle>
            <a:lvl1pPr lvl="0" algn="ctr">
              <a:spcBef>
                <a:spcPts val="0"/>
              </a:spcBef>
              <a:spcAft>
                <a:spcPts val="0"/>
              </a:spcAft>
              <a:buSzPts val="33600"/>
              <a:buNone/>
              <a:defRPr sz="33600"/>
            </a:lvl1pPr>
            <a:lvl2pPr lvl="1" algn="ctr">
              <a:spcBef>
                <a:spcPts val="0"/>
              </a:spcBef>
              <a:spcAft>
                <a:spcPts val="0"/>
              </a:spcAft>
              <a:buSzPts val="33600"/>
              <a:buNone/>
              <a:defRPr sz="33600"/>
            </a:lvl2pPr>
            <a:lvl3pPr lvl="2" algn="ctr">
              <a:spcBef>
                <a:spcPts val="0"/>
              </a:spcBef>
              <a:spcAft>
                <a:spcPts val="0"/>
              </a:spcAft>
              <a:buSzPts val="33600"/>
              <a:buNone/>
              <a:defRPr sz="33600"/>
            </a:lvl3pPr>
            <a:lvl4pPr lvl="3" algn="ctr">
              <a:spcBef>
                <a:spcPts val="0"/>
              </a:spcBef>
              <a:spcAft>
                <a:spcPts val="0"/>
              </a:spcAft>
              <a:buSzPts val="33600"/>
              <a:buNone/>
              <a:defRPr sz="33600"/>
            </a:lvl4pPr>
            <a:lvl5pPr lvl="4" algn="ctr">
              <a:spcBef>
                <a:spcPts val="0"/>
              </a:spcBef>
              <a:spcAft>
                <a:spcPts val="0"/>
              </a:spcAft>
              <a:buSzPts val="33600"/>
              <a:buNone/>
              <a:defRPr sz="33600"/>
            </a:lvl5pPr>
            <a:lvl6pPr lvl="5" algn="ctr">
              <a:spcBef>
                <a:spcPts val="0"/>
              </a:spcBef>
              <a:spcAft>
                <a:spcPts val="0"/>
              </a:spcAft>
              <a:buSzPts val="33600"/>
              <a:buNone/>
              <a:defRPr sz="33600"/>
            </a:lvl6pPr>
            <a:lvl7pPr lvl="6" algn="ctr">
              <a:spcBef>
                <a:spcPts val="0"/>
              </a:spcBef>
              <a:spcAft>
                <a:spcPts val="0"/>
              </a:spcAft>
              <a:buSzPts val="33600"/>
              <a:buNone/>
              <a:defRPr sz="33600"/>
            </a:lvl7pPr>
            <a:lvl8pPr lvl="7" algn="ctr">
              <a:spcBef>
                <a:spcPts val="0"/>
              </a:spcBef>
              <a:spcAft>
                <a:spcPts val="0"/>
              </a:spcAft>
              <a:buSzPts val="33600"/>
              <a:buNone/>
              <a:defRPr sz="33600"/>
            </a:lvl8pPr>
            <a:lvl9pPr lvl="8" algn="ctr">
              <a:spcBef>
                <a:spcPts val="0"/>
              </a:spcBef>
              <a:spcAft>
                <a:spcPts val="0"/>
              </a:spcAft>
              <a:buSzPts val="33600"/>
              <a:buNone/>
              <a:defRPr sz="33600"/>
            </a:lvl9pPr>
          </a:lstStyle>
          <a:p>
            <a:r>
              <a:t>xx%</a:t>
            </a:r>
          </a:p>
        </p:txBody>
      </p:sp>
      <p:sp>
        <p:nvSpPr>
          <p:cNvPr id="64" name="Google Shape;64;p12"/>
          <p:cNvSpPr txBox="1"/>
          <p:nvPr>
            <p:ph idx="1" type="body"/>
          </p:nvPr>
        </p:nvSpPr>
        <p:spPr>
          <a:xfrm>
            <a:off x="785386" y="10590152"/>
            <a:ext cx="21469200" cy="4370100"/>
          </a:xfrm>
          <a:prstGeom prst="rect">
            <a:avLst/>
          </a:prstGeom>
        </p:spPr>
        <p:txBody>
          <a:bodyPr anchorCtr="0" anchor="ctr" bIns="255950" lIns="255950" spcFirstLastPara="1" rIns="255950" wrap="square" tIns="255950">
            <a:normAutofit/>
          </a:bodyPr>
          <a:lstStyle>
            <a:lvl1pPr indent="-546100" lvl="0" marL="457200" algn="ctr">
              <a:spcBef>
                <a:spcPts val="0"/>
              </a:spcBef>
              <a:spcAft>
                <a:spcPts val="0"/>
              </a:spcAft>
              <a:buSzPts val="5000"/>
              <a:buChar char="●"/>
              <a:defRPr/>
            </a:lvl1pPr>
            <a:lvl2pPr indent="-476250" lvl="1" marL="914400" algn="ctr">
              <a:spcBef>
                <a:spcPts val="0"/>
              </a:spcBef>
              <a:spcAft>
                <a:spcPts val="0"/>
              </a:spcAft>
              <a:buSzPts val="3900"/>
              <a:buChar char="○"/>
              <a:defRPr/>
            </a:lvl2pPr>
            <a:lvl3pPr indent="-476250" lvl="2" marL="1371600" algn="ctr">
              <a:spcBef>
                <a:spcPts val="0"/>
              </a:spcBef>
              <a:spcAft>
                <a:spcPts val="0"/>
              </a:spcAft>
              <a:buSzPts val="3900"/>
              <a:buChar char="■"/>
              <a:defRPr/>
            </a:lvl3pPr>
            <a:lvl4pPr indent="-476250" lvl="3" marL="1828800" algn="ctr">
              <a:spcBef>
                <a:spcPts val="0"/>
              </a:spcBef>
              <a:spcAft>
                <a:spcPts val="0"/>
              </a:spcAft>
              <a:buSzPts val="3900"/>
              <a:buChar char="●"/>
              <a:defRPr/>
            </a:lvl4pPr>
            <a:lvl5pPr indent="-476250" lvl="4" marL="2286000" algn="ctr">
              <a:spcBef>
                <a:spcPts val="0"/>
              </a:spcBef>
              <a:spcAft>
                <a:spcPts val="0"/>
              </a:spcAft>
              <a:buSzPts val="3900"/>
              <a:buChar char="○"/>
              <a:defRPr/>
            </a:lvl5pPr>
            <a:lvl6pPr indent="-476250" lvl="5" marL="2743200" algn="ctr">
              <a:spcBef>
                <a:spcPts val="0"/>
              </a:spcBef>
              <a:spcAft>
                <a:spcPts val="0"/>
              </a:spcAft>
              <a:buSzPts val="3900"/>
              <a:buChar char="■"/>
              <a:defRPr/>
            </a:lvl6pPr>
            <a:lvl7pPr indent="-476250" lvl="6" marL="3200400" algn="ctr">
              <a:spcBef>
                <a:spcPts val="0"/>
              </a:spcBef>
              <a:spcAft>
                <a:spcPts val="0"/>
              </a:spcAft>
              <a:buSzPts val="3900"/>
              <a:buChar char="●"/>
              <a:defRPr/>
            </a:lvl7pPr>
            <a:lvl8pPr indent="-476250" lvl="7" marL="3657600" algn="ctr">
              <a:spcBef>
                <a:spcPts val="0"/>
              </a:spcBef>
              <a:spcAft>
                <a:spcPts val="0"/>
              </a:spcAft>
              <a:buSzPts val="3900"/>
              <a:buChar char="○"/>
              <a:defRPr/>
            </a:lvl8pPr>
            <a:lvl9pPr indent="-476250" lvl="8" marL="4114800" algn="ctr">
              <a:spcBef>
                <a:spcPts val="0"/>
              </a:spcBef>
              <a:spcAft>
                <a:spcPts val="0"/>
              </a:spcAft>
              <a:buSzPts val="3900"/>
              <a:buChar char="■"/>
              <a:defRPr/>
            </a:lvl9pPr>
          </a:lstStyle>
          <a:p/>
        </p:txBody>
      </p:sp>
      <p:sp>
        <p:nvSpPr>
          <p:cNvPr id="65" name="Google Shape;65;p12"/>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3"/>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
    <p:spTree>
      <p:nvGrpSpPr>
        <p:cNvPr id="68" name="Shape 68"/>
        <p:cNvGrpSpPr/>
        <p:nvPr/>
      </p:nvGrpSpPr>
      <p:grpSpPr>
        <a:xfrm>
          <a:off x="0" y="0"/>
          <a:ext cx="0" cy="0"/>
          <a:chOff x="0" y="0"/>
          <a:chExt cx="0" cy="0"/>
        </a:xfrm>
      </p:grpSpPr>
      <p:sp>
        <p:nvSpPr>
          <p:cNvPr id="69" name="Google Shape;69;p14"/>
          <p:cNvSpPr txBox="1"/>
          <p:nvPr>
            <p:ph type="title"/>
          </p:nvPr>
        </p:nvSpPr>
        <p:spPr>
          <a:xfrm>
            <a:off x="457200" y="559175"/>
            <a:ext cx="21469200" cy="1494300"/>
          </a:xfrm>
          <a:prstGeom prst="rect">
            <a:avLst/>
          </a:prstGeom>
        </p:spPr>
        <p:txBody>
          <a:bodyPr anchorCtr="0" anchor="b" bIns="255950" lIns="255950" spcFirstLastPara="1" rIns="255950" wrap="square" tIns="255950">
            <a:normAutofit/>
          </a:bodyPr>
          <a:lstStyle>
            <a:lvl1pPr lvl="0" rtl="0" algn="ctr">
              <a:spcBef>
                <a:spcPts val="0"/>
              </a:spcBef>
              <a:spcAft>
                <a:spcPts val="0"/>
              </a:spcAft>
              <a:buSzPts val="9000"/>
              <a:buNone/>
              <a:defRPr sz="9020"/>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p:txBody>
      </p:sp>
      <p:sp>
        <p:nvSpPr>
          <p:cNvPr id="70" name="Google Shape;70;p14"/>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71" name="Google Shape;71;p14"/>
          <p:cNvPicPr preferRelativeResize="0"/>
          <p:nvPr/>
        </p:nvPicPr>
        <p:blipFill>
          <a:blip r:embed="rId2">
            <a:alphaModFix/>
          </a:blip>
          <a:stretch>
            <a:fillRect/>
          </a:stretch>
        </p:blipFill>
        <p:spPr>
          <a:xfrm>
            <a:off x="0" y="0"/>
            <a:ext cx="23040000" cy="17280000"/>
          </a:xfrm>
          <a:prstGeom prst="rect">
            <a:avLst/>
          </a:prstGeom>
          <a:noFill/>
          <a:ln>
            <a:noFill/>
          </a:ln>
        </p:spPr>
      </p:pic>
      <p:pic>
        <p:nvPicPr>
          <p:cNvPr id="72" name="Google Shape;72;p14"/>
          <p:cNvPicPr preferRelativeResize="0"/>
          <p:nvPr/>
        </p:nvPicPr>
        <p:blipFill>
          <a:blip r:embed="rId3">
            <a:alphaModFix/>
          </a:blip>
          <a:stretch>
            <a:fillRect/>
          </a:stretch>
        </p:blipFill>
        <p:spPr>
          <a:xfrm>
            <a:off x="16667300" y="-4039850"/>
            <a:ext cx="12304451" cy="8677626"/>
          </a:xfrm>
          <a:prstGeom prst="rect">
            <a:avLst/>
          </a:prstGeom>
          <a:noFill/>
          <a:ln>
            <a:noFill/>
          </a:ln>
        </p:spPr>
      </p:pic>
      <p:pic>
        <p:nvPicPr>
          <p:cNvPr id="73" name="Google Shape;73;p14"/>
          <p:cNvPicPr preferRelativeResize="0"/>
          <p:nvPr/>
        </p:nvPicPr>
        <p:blipFill>
          <a:blip r:embed="rId3">
            <a:alphaModFix/>
          </a:blip>
          <a:stretch>
            <a:fillRect/>
          </a:stretch>
        </p:blipFill>
        <p:spPr>
          <a:xfrm>
            <a:off x="-7614155" y="-5634498"/>
            <a:ext cx="15990298" cy="1161014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7" name="Shape 7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7" name="Google Shape;17;p3"/>
          <p:cNvSpPr txBox="1"/>
          <p:nvPr>
            <p:ph type="title"/>
          </p:nvPr>
        </p:nvSpPr>
        <p:spPr>
          <a:xfrm>
            <a:off x="785386" y="1495097"/>
            <a:ext cx="21469200" cy="1923900"/>
          </a:xfrm>
          <a:prstGeom prst="rect">
            <a:avLst/>
          </a:prstGeom>
        </p:spPr>
        <p:txBody>
          <a:bodyPr anchorCtr="0" anchor="ctr" bIns="255950" lIns="255950" spcFirstLastPara="1" rIns="255950" wrap="square" tIns="255950">
            <a:normAutofit/>
          </a:bodyPr>
          <a:lstStyle>
            <a:lvl1pPr lvl="0" rtl="0" algn="ctr">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p:txBody>
      </p:sp>
      <p:sp>
        <p:nvSpPr>
          <p:cNvPr id="18" name="Google Shape;18;p3"/>
          <p:cNvSpPr txBox="1"/>
          <p:nvPr>
            <p:ph idx="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19" name="Google Shape;19;p3"/>
          <p:cNvPicPr preferRelativeResize="0"/>
          <p:nvPr/>
        </p:nvPicPr>
        <p:blipFill>
          <a:blip r:embed="rId2">
            <a:alphaModFix/>
          </a:blip>
          <a:stretch>
            <a:fillRect/>
          </a:stretch>
        </p:blipFill>
        <p:spPr>
          <a:xfrm>
            <a:off x="168000" y="0"/>
            <a:ext cx="23040000" cy="17280000"/>
          </a:xfrm>
          <a:prstGeom prst="rect">
            <a:avLst/>
          </a:prstGeom>
          <a:noFill/>
          <a:ln>
            <a:noFill/>
          </a:ln>
        </p:spPr>
      </p:pic>
      <p:pic>
        <p:nvPicPr>
          <p:cNvPr id="20" name="Google Shape;20;p3"/>
          <p:cNvPicPr preferRelativeResize="0"/>
          <p:nvPr/>
        </p:nvPicPr>
        <p:blipFill>
          <a:blip r:embed="rId3">
            <a:alphaModFix/>
          </a:blip>
          <a:stretch>
            <a:fillRect/>
          </a:stretch>
        </p:blipFill>
        <p:spPr>
          <a:xfrm>
            <a:off x="15034095" y="10235027"/>
            <a:ext cx="15990298" cy="11610143"/>
          </a:xfrm>
          <a:prstGeom prst="rect">
            <a:avLst/>
          </a:prstGeom>
          <a:noFill/>
          <a:ln>
            <a:noFill/>
          </a:ln>
        </p:spPr>
      </p:pic>
      <p:pic>
        <p:nvPicPr>
          <p:cNvPr id="21" name="Google Shape;21;p3"/>
          <p:cNvPicPr preferRelativeResize="0"/>
          <p:nvPr/>
        </p:nvPicPr>
        <p:blipFill>
          <a:blip r:embed="rId3">
            <a:alphaModFix/>
          </a:blip>
          <a:stretch>
            <a:fillRect/>
          </a:stretch>
        </p:blipFill>
        <p:spPr>
          <a:xfrm>
            <a:off x="-5296150" y="-2339600"/>
            <a:ext cx="12304451" cy="867762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pic>
        <p:nvPicPr>
          <p:cNvPr id="23" name="Google Shape;23;p4"/>
          <p:cNvPicPr preferRelativeResize="0"/>
          <p:nvPr/>
        </p:nvPicPr>
        <p:blipFill>
          <a:blip r:embed="rId2">
            <a:alphaModFix/>
          </a:blip>
          <a:stretch>
            <a:fillRect/>
          </a:stretch>
        </p:blipFill>
        <p:spPr>
          <a:xfrm>
            <a:off x="0" y="0"/>
            <a:ext cx="23040000" cy="17280000"/>
          </a:xfrm>
          <a:prstGeom prst="rect">
            <a:avLst/>
          </a:prstGeom>
          <a:noFill/>
          <a:ln>
            <a:noFill/>
          </a:ln>
        </p:spPr>
      </p:pic>
      <p:sp>
        <p:nvSpPr>
          <p:cNvPr id="24" name="Google Shape;24;p4"/>
          <p:cNvSpPr txBox="1"/>
          <p:nvPr>
            <p:ph type="title"/>
          </p:nvPr>
        </p:nvSpPr>
        <p:spPr>
          <a:xfrm>
            <a:off x="785386" y="1495097"/>
            <a:ext cx="21469200" cy="1923900"/>
          </a:xfrm>
          <a:prstGeom prst="rect">
            <a:avLst/>
          </a:prstGeom>
        </p:spPr>
        <p:txBody>
          <a:bodyPr anchorCtr="0" anchor="ctr" bIns="255950" lIns="255950" spcFirstLastPara="1" rIns="255950" wrap="square" tIns="255950">
            <a:noAutofit/>
          </a:bodyPr>
          <a:lstStyle>
            <a:lvl1pPr lvl="0" rtl="0" algn="ctr">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p:txBody>
      </p:sp>
      <p:sp>
        <p:nvSpPr>
          <p:cNvPr id="25" name="Google Shape;25;p4"/>
          <p:cNvSpPr txBox="1"/>
          <p:nvPr>
            <p:ph idx="1" type="body"/>
          </p:nvPr>
        </p:nvSpPr>
        <p:spPr>
          <a:xfrm>
            <a:off x="785375" y="3419000"/>
            <a:ext cx="21469200" cy="11930400"/>
          </a:xfrm>
          <a:prstGeom prst="rect">
            <a:avLst/>
          </a:prstGeom>
        </p:spPr>
        <p:txBody>
          <a:bodyPr anchorCtr="0" anchor="t" bIns="255950" lIns="255950" spcFirstLastPara="1" rIns="255950" wrap="square" tIns="255950">
            <a:normAutofit/>
          </a:bodyPr>
          <a:lstStyle>
            <a:lvl1pPr indent="-450850" lvl="0" marL="457200">
              <a:lnSpc>
                <a:spcPct val="100000"/>
              </a:lnSpc>
              <a:spcBef>
                <a:spcPts val="0"/>
              </a:spcBef>
              <a:spcAft>
                <a:spcPts val="0"/>
              </a:spcAft>
              <a:buClr>
                <a:schemeClr val="dk1"/>
              </a:buClr>
              <a:buSzPts val="3500"/>
              <a:buFont typeface="Roboto"/>
              <a:buChar char="●"/>
              <a:defRPr sz="3500">
                <a:solidFill>
                  <a:schemeClr val="dk1"/>
                </a:solidFill>
              </a:defRPr>
            </a:lvl1pPr>
            <a:lvl2pPr indent="-264160" lvl="1" marL="914400">
              <a:spcBef>
                <a:spcPts val="0"/>
              </a:spcBef>
              <a:spcAft>
                <a:spcPts val="0"/>
              </a:spcAft>
              <a:buClr>
                <a:schemeClr val="dk1"/>
              </a:buClr>
              <a:buSzPts val="560"/>
              <a:buFont typeface="Roboto"/>
              <a:buChar char="○"/>
              <a:defRPr>
                <a:solidFill>
                  <a:schemeClr val="dk1"/>
                </a:solidFill>
              </a:defRPr>
            </a:lvl2pPr>
            <a:lvl3pPr indent="-264160" lvl="2" marL="1371600">
              <a:spcBef>
                <a:spcPts val="0"/>
              </a:spcBef>
              <a:spcAft>
                <a:spcPts val="0"/>
              </a:spcAft>
              <a:buClr>
                <a:schemeClr val="dk1"/>
              </a:buClr>
              <a:buSzPts val="560"/>
              <a:buFont typeface="Roboto"/>
              <a:buChar char="■"/>
              <a:defRPr>
                <a:solidFill>
                  <a:schemeClr val="dk1"/>
                </a:solidFill>
              </a:defRPr>
            </a:lvl3pPr>
            <a:lvl4pPr indent="-264160" lvl="3" marL="1828800">
              <a:spcBef>
                <a:spcPts val="0"/>
              </a:spcBef>
              <a:spcAft>
                <a:spcPts val="0"/>
              </a:spcAft>
              <a:buClr>
                <a:schemeClr val="dk1"/>
              </a:buClr>
              <a:buSzPts val="560"/>
              <a:buFont typeface="Roboto"/>
              <a:buChar char="●"/>
              <a:defRPr>
                <a:solidFill>
                  <a:schemeClr val="dk1"/>
                </a:solidFill>
              </a:defRPr>
            </a:lvl4pPr>
            <a:lvl5pPr indent="-264160" lvl="4" marL="2286000">
              <a:spcBef>
                <a:spcPts val="0"/>
              </a:spcBef>
              <a:spcAft>
                <a:spcPts val="0"/>
              </a:spcAft>
              <a:buClr>
                <a:schemeClr val="dk1"/>
              </a:buClr>
              <a:buSzPts val="560"/>
              <a:buFont typeface="Roboto"/>
              <a:buChar char="○"/>
              <a:defRPr>
                <a:solidFill>
                  <a:schemeClr val="dk1"/>
                </a:solidFill>
              </a:defRPr>
            </a:lvl5pPr>
            <a:lvl6pPr indent="-264160" lvl="5" marL="2743200">
              <a:spcBef>
                <a:spcPts val="0"/>
              </a:spcBef>
              <a:spcAft>
                <a:spcPts val="0"/>
              </a:spcAft>
              <a:buClr>
                <a:schemeClr val="dk1"/>
              </a:buClr>
              <a:buSzPts val="560"/>
              <a:buFont typeface="Roboto"/>
              <a:buChar char="■"/>
              <a:defRPr>
                <a:solidFill>
                  <a:schemeClr val="dk1"/>
                </a:solidFill>
              </a:defRPr>
            </a:lvl6pPr>
            <a:lvl7pPr indent="-264160" lvl="6" marL="3200400">
              <a:spcBef>
                <a:spcPts val="0"/>
              </a:spcBef>
              <a:spcAft>
                <a:spcPts val="0"/>
              </a:spcAft>
              <a:buClr>
                <a:schemeClr val="dk1"/>
              </a:buClr>
              <a:buSzPts val="560"/>
              <a:buFont typeface="Roboto"/>
              <a:buChar char="●"/>
              <a:defRPr>
                <a:solidFill>
                  <a:schemeClr val="dk1"/>
                </a:solidFill>
              </a:defRPr>
            </a:lvl7pPr>
            <a:lvl8pPr indent="-264159" lvl="7" marL="3657600">
              <a:spcBef>
                <a:spcPts val="0"/>
              </a:spcBef>
              <a:spcAft>
                <a:spcPts val="0"/>
              </a:spcAft>
              <a:buClr>
                <a:schemeClr val="dk1"/>
              </a:buClr>
              <a:buSzPts val="560"/>
              <a:buFont typeface="Roboto"/>
              <a:buChar char="○"/>
              <a:defRPr>
                <a:solidFill>
                  <a:schemeClr val="dk1"/>
                </a:solidFill>
              </a:defRPr>
            </a:lvl8pPr>
            <a:lvl9pPr indent="-264159" lvl="8" marL="4114800">
              <a:spcBef>
                <a:spcPts val="0"/>
              </a:spcBef>
              <a:spcAft>
                <a:spcPts val="0"/>
              </a:spcAft>
              <a:buClr>
                <a:schemeClr val="dk1"/>
              </a:buClr>
              <a:buSzPts val="560"/>
              <a:buFont typeface="Roboto"/>
              <a:buChar char="■"/>
              <a:defRPr>
                <a:solidFill>
                  <a:schemeClr val="dk1"/>
                </a:solidFill>
              </a:defRPr>
            </a:lvl9pPr>
          </a:lstStyle>
          <a:p/>
        </p:txBody>
      </p:sp>
      <p:sp>
        <p:nvSpPr>
          <p:cNvPr id="26" name="Google Shape;26;p4"/>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27" name="Google Shape;27;p4"/>
          <p:cNvPicPr preferRelativeResize="0"/>
          <p:nvPr/>
        </p:nvPicPr>
        <p:blipFill>
          <a:blip r:embed="rId3">
            <a:alphaModFix/>
          </a:blip>
          <a:stretch>
            <a:fillRect/>
          </a:stretch>
        </p:blipFill>
        <p:spPr>
          <a:xfrm>
            <a:off x="15034095" y="10235027"/>
            <a:ext cx="15990298" cy="11610143"/>
          </a:xfrm>
          <a:prstGeom prst="rect">
            <a:avLst/>
          </a:prstGeom>
          <a:noFill/>
          <a:ln>
            <a:noFill/>
          </a:ln>
        </p:spPr>
      </p:pic>
      <p:pic>
        <p:nvPicPr>
          <p:cNvPr id="28" name="Google Shape;28;p4"/>
          <p:cNvPicPr preferRelativeResize="0"/>
          <p:nvPr/>
        </p:nvPicPr>
        <p:blipFill>
          <a:blip r:embed="rId3">
            <a:alphaModFix/>
          </a:blip>
          <a:stretch>
            <a:fillRect/>
          </a:stretch>
        </p:blipFill>
        <p:spPr>
          <a:xfrm>
            <a:off x="-5296150" y="-2339600"/>
            <a:ext cx="12304451" cy="86776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85386" y="1495097"/>
            <a:ext cx="21469200" cy="1923900"/>
          </a:xfrm>
          <a:prstGeom prst="rect">
            <a:avLst/>
          </a:prstGeom>
        </p:spPr>
        <p:txBody>
          <a:bodyPr anchorCtr="0" anchor="ctr" bIns="255950" lIns="255950" spcFirstLastPara="1" rIns="255950" wrap="square" tIns="255950">
            <a:normAutofit/>
          </a:bodyPr>
          <a:lstStyle>
            <a:lvl1pPr lvl="0">
              <a:spcBef>
                <a:spcPts val="0"/>
              </a:spcBef>
              <a:spcAft>
                <a:spcPts val="0"/>
              </a:spcAft>
              <a:buSzPts val="9000"/>
              <a:buNone/>
              <a:defRPr/>
            </a:lvl1pPr>
            <a:lvl2pPr lvl="1">
              <a:spcBef>
                <a:spcPts val="0"/>
              </a:spcBef>
              <a:spcAft>
                <a:spcPts val="0"/>
              </a:spcAft>
              <a:buSzPts val="7800"/>
              <a:buNone/>
              <a:defRPr/>
            </a:lvl2pPr>
            <a:lvl3pPr lvl="2">
              <a:spcBef>
                <a:spcPts val="0"/>
              </a:spcBef>
              <a:spcAft>
                <a:spcPts val="0"/>
              </a:spcAft>
              <a:buSzPts val="7800"/>
              <a:buNone/>
              <a:defRPr/>
            </a:lvl3pPr>
            <a:lvl4pPr lvl="3">
              <a:spcBef>
                <a:spcPts val="0"/>
              </a:spcBef>
              <a:spcAft>
                <a:spcPts val="0"/>
              </a:spcAft>
              <a:buSzPts val="7800"/>
              <a:buNone/>
              <a:defRPr/>
            </a:lvl4pPr>
            <a:lvl5pPr lvl="4">
              <a:spcBef>
                <a:spcPts val="0"/>
              </a:spcBef>
              <a:spcAft>
                <a:spcPts val="0"/>
              </a:spcAft>
              <a:buSzPts val="7800"/>
              <a:buNone/>
              <a:defRPr/>
            </a:lvl5pPr>
            <a:lvl6pPr lvl="5">
              <a:spcBef>
                <a:spcPts val="0"/>
              </a:spcBef>
              <a:spcAft>
                <a:spcPts val="0"/>
              </a:spcAft>
              <a:buSzPts val="7800"/>
              <a:buNone/>
              <a:defRPr/>
            </a:lvl6pPr>
            <a:lvl7pPr lvl="6">
              <a:spcBef>
                <a:spcPts val="0"/>
              </a:spcBef>
              <a:spcAft>
                <a:spcPts val="0"/>
              </a:spcAft>
              <a:buSzPts val="7800"/>
              <a:buNone/>
              <a:defRPr/>
            </a:lvl7pPr>
            <a:lvl8pPr lvl="7">
              <a:spcBef>
                <a:spcPts val="0"/>
              </a:spcBef>
              <a:spcAft>
                <a:spcPts val="0"/>
              </a:spcAft>
              <a:buSzPts val="7800"/>
              <a:buNone/>
              <a:defRPr/>
            </a:lvl8pPr>
            <a:lvl9pPr lvl="8">
              <a:spcBef>
                <a:spcPts val="0"/>
              </a:spcBef>
              <a:spcAft>
                <a:spcPts val="0"/>
              </a:spcAft>
              <a:buSzPts val="7800"/>
              <a:buNone/>
              <a:defRPr/>
            </a:lvl9pPr>
          </a:lstStyle>
          <a:p/>
        </p:txBody>
      </p:sp>
      <p:sp>
        <p:nvSpPr>
          <p:cNvPr id="31" name="Google Shape;31;p5"/>
          <p:cNvSpPr txBox="1"/>
          <p:nvPr>
            <p:ph idx="1" type="body"/>
          </p:nvPr>
        </p:nvSpPr>
        <p:spPr>
          <a:xfrm>
            <a:off x="785386" y="3871832"/>
            <a:ext cx="10078500" cy="11477700"/>
          </a:xfrm>
          <a:prstGeom prst="rect">
            <a:avLst/>
          </a:prstGeom>
        </p:spPr>
        <p:txBody>
          <a:bodyPr anchorCtr="0" anchor="ctr" bIns="255950" lIns="255950" spcFirstLastPara="1" rIns="255950" wrap="square" tIns="255950">
            <a:normAutofit/>
          </a:bodyPr>
          <a:lstStyle>
            <a:lvl1pPr indent="-476250" lvl="0" marL="457200">
              <a:spcBef>
                <a:spcPts val="0"/>
              </a:spcBef>
              <a:spcAft>
                <a:spcPts val="0"/>
              </a:spcAft>
              <a:buClr>
                <a:schemeClr val="dk1"/>
              </a:buClr>
              <a:buSzPts val="3900"/>
              <a:buChar char="●"/>
              <a:defRPr sz="3900">
                <a:solidFill>
                  <a:schemeClr val="dk1"/>
                </a:solidFill>
              </a:defRPr>
            </a:lvl1pPr>
            <a:lvl2pPr indent="-444500" lvl="1" marL="914400">
              <a:spcBef>
                <a:spcPts val="0"/>
              </a:spcBef>
              <a:spcAft>
                <a:spcPts val="0"/>
              </a:spcAft>
              <a:buClr>
                <a:schemeClr val="dk1"/>
              </a:buClr>
              <a:buSzPts val="3400"/>
              <a:buChar char="○"/>
              <a:defRPr sz="3400">
                <a:solidFill>
                  <a:schemeClr val="dk1"/>
                </a:solidFill>
              </a:defRPr>
            </a:lvl2pPr>
            <a:lvl3pPr indent="-444500" lvl="2" marL="1371600">
              <a:spcBef>
                <a:spcPts val="0"/>
              </a:spcBef>
              <a:spcAft>
                <a:spcPts val="0"/>
              </a:spcAft>
              <a:buClr>
                <a:schemeClr val="dk1"/>
              </a:buClr>
              <a:buSzPts val="3400"/>
              <a:buChar char="■"/>
              <a:defRPr sz="3400">
                <a:solidFill>
                  <a:schemeClr val="dk1"/>
                </a:solidFill>
              </a:defRPr>
            </a:lvl3pPr>
            <a:lvl4pPr indent="-444500" lvl="3" marL="1828800">
              <a:spcBef>
                <a:spcPts val="0"/>
              </a:spcBef>
              <a:spcAft>
                <a:spcPts val="0"/>
              </a:spcAft>
              <a:buClr>
                <a:schemeClr val="dk1"/>
              </a:buClr>
              <a:buSzPts val="3400"/>
              <a:buChar char="●"/>
              <a:defRPr sz="3400">
                <a:solidFill>
                  <a:schemeClr val="dk1"/>
                </a:solidFill>
              </a:defRPr>
            </a:lvl4pPr>
            <a:lvl5pPr indent="-444500" lvl="4" marL="2286000">
              <a:spcBef>
                <a:spcPts val="0"/>
              </a:spcBef>
              <a:spcAft>
                <a:spcPts val="0"/>
              </a:spcAft>
              <a:buClr>
                <a:schemeClr val="dk1"/>
              </a:buClr>
              <a:buSzPts val="3400"/>
              <a:buChar char="○"/>
              <a:defRPr sz="3400">
                <a:solidFill>
                  <a:schemeClr val="dk1"/>
                </a:solidFill>
              </a:defRPr>
            </a:lvl5pPr>
            <a:lvl6pPr indent="-444500" lvl="5" marL="2743200">
              <a:spcBef>
                <a:spcPts val="0"/>
              </a:spcBef>
              <a:spcAft>
                <a:spcPts val="0"/>
              </a:spcAft>
              <a:buClr>
                <a:schemeClr val="dk1"/>
              </a:buClr>
              <a:buSzPts val="3400"/>
              <a:buChar char="■"/>
              <a:defRPr sz="3400">
                <a:solidFill>
                  <a:schemeClr val="dk1"/>
                </a:solidFill>
              </a:defRPr>
            </a:lvl6pPr>
            <a:lvl7pPr indent="-444500" lvl="6" marL="3200400">
              <a:spcBef>
                <a:spcPts val="0"/>
              </a:spcBef>
              <a:spcAft>
                <a:spcPts val="0"/>
              </a:spcAft>
              <a:buClr>
                <a:schemeClr val="dk1"/>
              </a:buClr>
              <a:buSzPts val="3400"/>
              <a:buChar char="●"/>
              <a:defRPr sz="3400">
                <a:solidFill>
                  <a:schemeClr val="dk1"/>
                </a:solidFill>
              </a:defRPr>
            </a:lvl7pPr>
            <a:lvl8pPr indent="-444500" lvl="7" marL="3657600">
              <a:spcBef>
                <a:spcPts val="0"/>
              </a:spcBef>
              <a:spcAft>
                <a:spcPts val="0"/>
              </a:spcAft>
              <a:buClr>
                <a:schemeClr val="dk1"/>
              </a:buClr>
              <a:buSzPts val="3400"/>
              <a:buChar char="○"/>
              <a:defRPr sz="3400">
                <a:solidFill>
                  <a:schemeClr val="dk1"/>
                </a:solidFill>
              </a:defRPr>
            </a:lvl8pPr>
            <a:lvl9pPr indent="-444500" lvl="8" marL="4114800">
              <a:spcBef>
                <a:spcPts val="0"/>
              </a:spcBef>
              <a:spcAft>
                <a:spcPts val="0"/>
              </a:spcAft>
              <a:buClr>
                <a:schemeClr val="dk1"/>
              </a:buClr>
              <a:buSzPts val="3400"/>
              <a:buChar char="■"/>
              <a:defRPr sz="3400">
                <a:solidFill>
                  <a:schemeClr val="dk1"/>
                </a:solidFill>
              </a:defRPr>
            </a:lvl9pPr>
          </a:lstStyle>
          <a:p/>
        </p:txBody>
      </p:sp>
      <p:sp>
        <p:nvSpPr>
          <p:cNvPr id="32" name="Google Shape;32;p5"/>
          <p:cNvSpPr txBox="1"/>
          <p:nvPr>
            <p:ph idx="2" type="body"/>
          </p:nvPr>
        </p:nvSpPr>
        <p:spPr>
          <a:xfrm>
            <a:off x="12176126" y="3871832"/>
            <a:ext cx="10078500" cy="11477700"/>
          </a:xfrm>
          <a:prstGeom prst="rect">
            <a:avLst/>
          </a:prstGeom>
        </p:spPr>
        <p:txBody>
          <a:bodyPr anchorCtr="0" anchor="ctr" bIns="255950" lIns="255950" spcFirstLastPara="1" rIns="255950" wrap="square" tIns="255950">
            <a:normAutofit/>
          </a:bodyPr>
          <a:lstStyle>
            <a:lvl1pPr indent="-476250" lvl="0" marL="457200">
              <a:spcBef>
                <a:spcPts val="0"/>
              </a:spcBef>
              <a:spcAft>
                <a:spcPts val="0"/>
              </a:spcAft>
              <a:buSzPts val="3900"/>
              <a:buChar char="●"/>
              <a:defRPr sz="3900"/>
            </a:lvl1pPr>
            <a:lvl2pPr indent="-444500" lvl="1" marL="914400">
              <a:spcBef>
                <a:spcPts val="0"/>
              </a:spcBef>
              <a:spcAft>
                <a:spcPts val="0"/>
              </a:spcAft>
              <a:buSzPts val="3400"/>
              <a:buChar char="○"/>
              <a:defRPr sz="3400"/>
            </a:lvl2pPr>
            <a:lvl3pPr indent="-444500" lvl="2" marL="1371600">
              <a:spcBef>
                <a:spcPts val="0"/>
              </a:spcBef>
              <a:spcAft>
                <a:spcPts val="0"/>
              </a:spcAft>
              <a:buSzPts val="3400"/>
              <a:buChar char="■"/>
              <a:defRPr sz="3400"/>
            </a:lvl3pPr>
            <a:lvl4pPr indent="-444500" lvl="3" marL="1828800">
              <a:spcBef>
                <a:spcPts val="0"/>
              </a:spcBef>
              <a:spcAft>
                <a:spcPts val="0"/>
              </a:spcAft>
              <a:buSzPts val="3400"/>
              <a:buChar char="●"/>
              <a:defRPr sz="3400"/>
            </a:lvl4pPr>
            <a:lvl5pPr indent="-444500" lvl="4" marL="2286000">
              <a:spcBef>
                <a:spcPts val="0"/>
              </a:spcBef>
              <a:spcAft>
                <a:spcPts val="0"/>
              </a:spcAft>
              <a:buSzPts val="3400"/>
              <a:buChar char="○"/>
              <a:defRPr sz="3400"/>
            </a:lvl5pPr>
            <a:lvl6pPr indent="-444500" lvl="5" marL="2743200">
              <a:spcBef>
                <a:spcPts val="0"/>
              </a:spcBef>
              <a:spcAft>
                <a:spcPts val="0"/>
              </a:spcAft>
              <a:buSzPts val="3400"/>
              <a:buChar char="■"/>
              <a:defRPr sz="3400"/>
            </a:lvl6pPr>
            <a:lvl7pPr indent="-444500" lvl="6" marL="3200400">
              <a:spcBef>
                <a:spcPts val="0"/>
              </a:spcBef>
              <a:spcAft>
                <a:spcPts val="0"/>
              </a:spcAft>
              <a:buSzPts val="3400"/>
              <a:buChar char="●"/>
              <a:defRPr sz="3400"/>
            </a:lvl7pPr>
            <a:lvl8pPr indent="-444500" lvl="7" marL="3657600">
              <a:spcBef>
                <a:spcPts val="0"/>
              </a:spcBef>
              <a:spcAft>
                <a:spcPts val="0"/>
              </a:spcAft>
              <a:buSzPts val="3400"/>
              <a:buChar char="○"/>
              <a:defRPr sz="3400"/>
            </a:lvl8pPr>
            <a:lvl9pPr indent="-444500" lvl="8" marL="4114800">
              <a:spcBef>
                <a:spcPts val="0"/>
              </a:spcBef>
              <a:spcAft>
                <a:spcPts val="0"/>
              </a:spcAft>
              <a:buSzPts val="3400"/>
              <a:buChar char="■"/>
              <a:defRPr sz="3400"/>
            </a:lvl9pPr>
          </a:lstStyle>
          <a:p/>
        </p:txBody>
      </p:sp>
      <p:sp>
        <p:nvSpPr>
          <p:cNvPr id="33" name="Google Shape;33;p5"/>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pic>
        <p:nvPicPr>
          <p:cNvPr id="35" name="Google Shape;35;p6"/>
          <p:cNvPicPr preferRelativeResize="0"/>
          <p:nvPr/>
        </p:nvPicPr>
        <p:blipFill rotWithShape="1">
          <a:blip r:embed="rId2">
            <a:alphaModFix/>
          </a:blip>
          <a:srcRect b="-559" l="-420" r="419" t="560"/>
          <a:stretch/>
        </p:blipFill>
        <p:spPr>
          <a:xfrm>
            <a:off x="0" y="0"/>
            <a:ext cx="23040000" cy="17280000"/>
          </a:xfrm>
          <a:prstGeom prst="rect">
            <a:avLst/>
          </a:prstGeom>
          <a:noFill/>
          <a:ln>
            <a:noFill/>
          </a:ln>
        </p:spPr>
      </p:pic>
      <p:sp>
        <p:nvSpPr>
          <p:cNvPr id="36" name="Google Shape;36;p6"/>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37" name="Google Shape;37;p6"/>
          <p:cNvPicPr preferRelativeResize="0"/>
          <p:nvPr/>
        </p:nvPicPr>
        <p:blipFill>
          <a:blip r:embed="rId3">
            <a:alphaModFix/>
          </a:blip>
          <a:stretch>
            <a:fillRect/>
          </a:stretch>
        </p:blipFill>
        <p:spPr>
          <a:xfrm>
            <a:off x="16667300" y="-4039850"/>
            <a:ext cx="12304451" cy="8677626"/>
          </a:xfrm>
          <a:prstGeom prst="rect">
            <a:avLst/>
          </a:prstGeom>
          <a:noFill/>
          <a:ln>
            <a:noFill/>
          </a:ln>
        </p:spPr>
      </p:pic>
      <p:pic>
        <p:nvPicPr>
          <p:cNvPr id="38" name="Google Shape;38;p6"/>
          <p:cNvPicPr preferRelativeResize="0"/>
          <p:nvPr/>
        </p:nvPicPr>
        <p:blipFill>
          <a:blip r:embed="rId3">
            <a:alphaModFix/>
          </a:blip>
          <a:stretch>
            <a:fillRect/>
          </a:stretch>
        </p:blipFill>
        <p:spPr>
          <a:xfrm>
            <a:off x="-7614155" y="-5634498"/>
            <a:ext cx="15990298" cy="11610143"/>
          </a:xfrm>
          <a:prstGeom prst="rect">
            <a:avLst/>
          </a:prstGeom>
          <a:noFill/>
          <a:ln>
            <a:noFill/>
          </a:ln>
        </p:spPr>
      </p:pic>
      <p:sp>
        <p:nvSpPr>
          <p:cNvPr id="39" name="Google Shape;39;p6"/>
          <p:cNvSpPr txBox="1"/>
          <p:nvPr>
            <p:ph type="title"/>
          </p:nvPr>
        </p:nvSpPr>
        <p:spPr>
          <a:xfrm>
            <a:off x="785386" y="1495097"/>
            <a:ext cx="21469200" cy="1923900"/>
          </a:xfrm>
          <a:prstGeom prst="rect">
            <a:avLst/>
          </a:prstGeom>
        </p:spPr>
        <p:txBody>
          <a:bodyPr anchorCtr="0" anchor="ctr" bIns="255950" lIns="255950" spcFirstLastPara="1" rIns="255950" wrap="square" tIns="255950">
            <a:noAutofit/>
          </a:bodyPr>
          <a:lstStyle>
            <a:lvl1pPr lvl="0" rtl="0" algn="ctr">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0" name="Shape 40"/>
        <p:cNvGrpSpPr/>
        <p:nvPr/>
      </p:nvGrpSpPr>
      <p:grpSpPr>
        <a:xfrm>
          <a:off x="0" y="0"/>
          <a:ext cx="0" cy="0"/>
          <a:chOff x="0" y="0"/>
          <a:chExt cx="0" cy="0"/>
        </a:xfrm>
      </p:grpSpPr>
      <p:sp>
        <p:nvSpPr>
          <p:cNvPr id="41" name="Google Shape;41;p7"/>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42" name="Google Shape;42;p7"/>
          <p:cNvSpPr txBox="1"/>
          <p:nvPr>
            <p:ph type="title"/>
          </p:nvPr>
        </p:nvSpPr>
        <p:spPr>
          <a:xfrm>
            <a:off x="785386" y="1495097"/>
            <a:ext cx="21469200" cy="1923900"/>
          </a:xfrm>
          <a:prstGeom prst="rect">
            <a:avLst/>
          </a:prstGeom>
        </p:spPr>
        <p:txBody>
          <a:bodyPr anchorCtr="0" anchor="ctr" bIns="255950" lIns="255950" spcFirstLastPara="1" rIns="255950" wrap="square" tIns="255950">
            <a:normAutofit/>
          </a:bodyPr>
          <a:lstStyle>
            <a:lvl1pPr lvl="0" rtl="0" algn="ctr">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p:txBody>
      </p:sp>
      <p:pic>
        <p:nvPicPr>
          <p:cNvPr id="43" name="Google Shape;43;p7"/>
          <p:cNvPicPr preferRelativeResize="0"/>
          <p:nvPr/>
        </p:nvPicPr>
        <p:blipFill>
          <a:blip r:embed="rId2">
            <a:alphaModFix/>
          </a:blip>
          <a:stretch>
            <a:fillRect/>
          </a:stretch>
        </p:blipFill>
        <p:spPr>
          <a:xfrm>
            <a:off x="0" y="0"/>
            <a:ext cx="23040000" cy="17280000"/>
          </a:xfrm>
          <a:prstGeom prst="rect">
            <a:avLst/>
          </a:prstGeom>
          <a:noFill/>
          <a:ln>
            <a:noFill/>
          </a:ln>
        </p:spPr>
      </p:pic>
      <p:pic>
        <p:nvPicPr>
          <p:cNvPr id="44" name="Google Shape;44;p7"/>
          <p:cNvPicPr preferRelativeResize="0"/>
          <p:nvPr/>
        </p:nvPicPr>
        <p:blipFill>
          <a:blip r:embed="rId3">
            <a:alphaModFix/>
          </a:blip>
          <a:stretch>
            <a:fillRect/>
          </a:stretch>
        </p:blipFill>
        <p:spPr>
          <a:xfrm>
            <a:off x="-6241580" y="-4947010"/>
            <a:ext cx="15990298" cy="11610143"/>
          </a:xfrm>
          <a:prstGeom prst="rect">
            <a:avLst/>
          </a:prstGeom>
          <a:noFill/>
          <a:ln>
            <a:noFill/>
          </a:ln>
        </p:spPr>
      </p:pic>
      <p:pic>
        <p:nvPicPr>
          <p:cNvPr id="45" name="Google Shape;45;p7"/>
          <p:cNvPicPr preferRelativeResize="0"/>
          <p:nvPr/>
        </p:nvPicPr>
        <p:blipFill>
          <a:blip r:embed="rId3">
            <a:alphaModFix/>
          </a:blip>
          <a:stretch>
            <a:fillRect/>
          </a:stretch>
        </p:blipFill>
        <p:spPr>
          <a:xfrm>
            <a:off x="14559588" y="-1852388"/>
            <a:ext cx="12304451" cy="86776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8"/>
          <p:cNvSpPr txBox="1"/>
          <p:nvPr>
            <p:ph type="title"/>
          </p:nvPr>
        </p:nvSpPr>
        <p:spPr>
          <a:xfrm>
            <a:off x="785386" y="1866583"/>
            <a:ext cx="7075200" cy="2538900"/>
          </a:xfrm>
          <a:prstGeom prst="rect">
            <a:avLst/>
          </a:prstGeom>
        </p:spPr>
        <p:txBody>
          <a:bodyPr anchorCtr="0" anchor="b" bIns="255950" lIns="255950" spcFirstLastPara="1" rIns="255950" wrap="square" tIns="255950">
            <a:normAutofit/>
          </a:bodyPr>
          <a:lstStyle>
            <a:lvl1pPr lvl="0">
              <a:spcBef>
                <a:spcPts val="0"/>
              </a:spcBef>
              <a:spcAft>
                <a:spcPts val="0"/>
              </a:spcAft>
              <a:buSzPts val="6700"/>
              <a:buNone/>
              <a:defRPr sz="6700"/>
            </a:lvl1pPr>
            <a:lvl2pPr lvl="1">
              <a:spcBef>
                <a:spcPts val="0"/>
              </a:spcBef>
              <a:spcAft>
                <a:spcPts val="0"/>
              </a:spcAft>
              <a:buSzPts val="6700"/>
              <a:buNone/>
              <a:defRPr sz="6700"/>
            </a:lvl2pPr>
            <a:lvl3pPr lvl="2">
              <a:spcBef>
                <a:spcPts val="0"/>
              </a:spcBef>
              <a:spcAft>
                <a:spcPts val="0"/>
              </a:spcAft>
              <a:buSzPts val="6700"/>
              <a:buNone/>
              <a:defRPr sz="6700"/>
            </a:lvl3pPr>
            <a:lvl4pPr lvl="3">
              <a:spcBef>
                <a:spcPts val="0"/>
              </a:spcBef>
              <a:spcAft>
                <a:spcPts val="0"/>
              </a:spcAft>
              <a:buSzPts val="6700"/>
              <a:buNone/>
              <a:defRPr sz="6700"/>
            </a:lvl4pPr>
            <a:lvl5pPr lvl="4">
              <a:spcBef>
                <a:spcPts val="0"/>
              </a:spcBef>
              <a:spcAft>
                <a:spcPts val="0"/>
              </a:spcAft>
              <a:buSzPts val="6700"/>
              <a:buNone/>
              <a:defRPr sz="6700"/>
            </a:lvl5pPr>
            <a:lvl6pPr lvl="5">
              <a:spcBef>
                <a:spcPts val="0"/>
              </a:spcBef>
              <a:spcAft>
                <a:spcPts val="0"/>
              </a:spcAft>
              <a:buSzPts val="6700"/>
              <a:buNone/>
              <a:defRPr sz="6700"/>
            </a:lvl6pPr>
            <a:lvl7pPr lvl="6">
              <a:spcBef>
                <a:spcPts val="0"/>
              </a:spcBef>
              <a:spcAft>
                <a:spcPts val="0"/>
              </a:spcAft>
              <a:buSzPts val="6700"/>
              <a:buNone/>
              <a:defRPr sz="6700"/>
            </a:lvl7pPr>
            <a:lvl8pPr lvl="7">
              <a:spcBef>
                <a:spcPts val="0"/>
              </a:spcBef>
              <a:spcAft>
                <a:spcPts val="0"/>
              </a:spcAft>
              <a:buSzPts val="6700"/>
              <a:buNone/>
              <a:defRPr sz="6700"/>
            </a:lvl8pPr>
            <a:lvl9pPr lvl="8">
              <a:spcBef>
                <a:spcPts val="0"/>
              </a:spcBef>
              <a:spcAft>
                <a:spcPts val="0"/>
              </a:spcAft>
              <a:buSzPts val="6700"/>
              <a:buNone/>
              <a:defRPr sz="6700"/>
            </a:lvl9pPr>
          </a:lstStyle>
          <a:p/>
        </p:txBody>
      </p:sp>
      <p:sp>
        <p:nvSpPr>
          <p:cNvPr id="48" name="Google Shape;48;p8"/>
          <p:cNvSpPr txBox="1"/>
          <p:nvPr>
            <p:ph idx="1" type="body"/>
          </p:nvPr>
        </p:nvSpPr>
        <p:spPr>
          <a:xfrm>
            <a:off x="785386" y="4668472"/>
            <a:ext cx="7075200" cy="10681500"/>
          </a:xfrm>
          <a:prstGeom prst="rect">
            <a:avLst/>
          </a:prstGeom>
        </p:spPr>
        <p:txBody>
          <a:bodyPr anchorCtr="0" anchor="ctr" bIns="255950" lIns="255950" spcFirstLastPara="1" rIns="255950" wrap="square" tIns="255950">
            <a:normAutofit/>
          </a:bodyPr>
          <a:lstStyle>
            <a:lvl1pPr indent="-444500" lvl="0" marL="457200">
              <a:spcBef>
                <a:spcPts val="0"/>
              </a:spcBef>
              <a:spcAft>
                <a:spcPts val="0"/>
              </a:spcAft>
              <a:buClr>
                <a:schemeClr val="dk1"/>
              </a:buClr>
              <a:buSzPts val="3400"/>
              <a:buChar char="●"/>
              <a:defRPr sz="3400">
                <a:solidFill>
                  <a:schemeClr val="dk1"/>
                </a:solidFill>
              </a:defRPr>
            </a:lvl1pPr>
            <a:lvl2pPr indent="-444500" lvl="1" marL="914400">
              <a:spcBef>
                <a:spcPts val="0"/>
              </a:spcBef>
              <a:spcAft>
                <a:spcPts val="0"/>
              </a:spcAft>
              <a:buClr>
                <a:schemeClr val="dk1"/>
              </a:buClr>
              <a:buSzPts val="3400"/>
              <a:buChar char="○"/>
              <a:defRPr sz="3400">
                <a:solidFill>
                  <a:schemeClr val="dk1"/>
                </a:solidFill>
              </a:defRPr>
            </a:lvl2pPr>
            <a:lvl3pPr indent="-444500" lvl="2" marL="1371600">
              <a:spcBef>
                <a:spcPts val="0"/>
              </a:spcBef>
              <a:spcAft>
                <a:spcPts val="0"/>
              </a:spcAft>
              <a:buClr>
                <a:schemeClr val="dk1"/>
              </a:buClr>
              <a:buSzPts val="3400"/>
              <a:buChar char="■"/>
              <a:defRPr sz="3400">
                <a:solidFill>
                  <a:schemeClr val="dk1"/>
                </a:solidFill>
              </a:defRPr>
            </a:lvl3pPr>
            <a:lvl4pPr indent="-444500" lvl="3" marL="1828800">
              <a:spcBef>
                <a:spcPts val="0"/>
              </a:spcBef>
              <a:spcAft>
                <a:spcPts val="0"/>
              </a:spcAft>
              <a:buClr>
                <a:schemeClr val="dk1"/>
              </a:buClr>
              <a:buSzPts val="3400"/>
              <a:buChar char="●"/>
              <a:defRPr sz="3400">
                <a:solidFill>
                  <a:schemeClr val="dk1"/>
                </a:solidFill>
              </a:defRPr>
            </a:lvl4pPr>
            <a:lvl5pPr indent="-444500" lvl="4" marL="2286000">
              <a:spcBef>
                <a:spcPts val="0"/>
              </a:spcBef>
              <a:spcAft>
                <a:spcPts val="0"/>
              </a:spcAft>
              <a:buClr>
                <a:schemeClr val="dk1"/>
              </a:buClr>
              <a:buSzPts val="3400"/>
              <a:buChar char="○"/>
              <a:defRPr sz="3400">
                <a:solidFill>
                  <a:schemeClr val="dk1"/>
                </a:solidFill>
              </a:defRPr>
            </a:lvl5pPr>
            <a:lvl6pPr indent="-444500" lvl="5" marL="2743200">
              <a:spcBef>
                <a:spcPts val="0"/>
              </a:spcBef>
              <a:spcAft>
                <a:spcPts val="0"/>
              </a:spcAft>
              <a:buClr>
                <a:schemeClr val="dk1"/>
              </a:buClr>
              <a:buSzPts val="3400"/>
              <a:buChar char="■"/>
              <a:defRPr sz="3400">
                <a:solidFill>
                  <a:schemeClr val="dk1"/>
                </a:solidFill>
              </a:defRPr>
            </a:lvl6pPr>
            <a:lvl7pPr indent="-444500" lvl="6" marL="3200400">
              <a:spcBef>
                <a:spcPts val="0"/>
              </a:spcBef>
              <a:spcAft>
                <a:spcPts val="0"/>
              </a:spcAft>
              <a:buClr>
                <a:schemeClr val="dk1"/>
              </a:buClr>
              <a:buSzPts val="3400"/>
              <a:buChar char="●"/>
              <a:defRPr sz="3400">
                <a:solidFill>
                  <a:schemeClr val="dk1"/>
                </a:solidFill>
              </a:defRPr>
            </a:lvl7pPr>
            <a:lvl8pPr indent="-444500" lvl="7" marL="3657600">
              <a:spcBef>
                <a:spcPts val="0"/>
              </a:spcBef>
              <a:spcAft>
                <a:spcPts val="0"/>
              </a:spcAft>
              <a:buClr>
                <a:schemeClr val="dk1"/>
              </a:buClr>
              <a:buSzPts val="3400"/>
              <a:buChar char="○"/>
              <a:defRPr sz="3400">
                <a:solidFill>
                  <a:schemeClr val="dk1"/>
                </a:solidFill>
              </a:defRPr>
            </a:lvl8pPr>
            <a:lvl9pPr indent="-444500" lvl="8" marL="4114800">
              <a:spcBef>
                <a:spcPts val="0"/>
              </a:spcBef>
              <a:spcAft>
                <a:spcPts val="0"/>
              </a:spcAft>
              <a:buClr>
                <a:schemeClr val="dk1"/>
              </a:buClr>
              <a:buSzPts val="3400"/>
              <a:buChar char="■"/>
              <a:defRPr sz="3400">
                <a:solidFill>
                  <a:schemeClr val="dk1"/>
                </a:solidFill>
              </a:defRPr>
            </a:lvl9pPr>
          </a:lstStyle>
          <a:p/>
        </p:txBody>
      </p:sp>
      <p:sp>
        <p:nvSpPr>
          <p:cNvPr id="49" name="Google Shape;49;p8"/>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 name="Shape 50"/>
        <p:cNvGrpSpPr/>
        <p:nvPr/>
      </p:nvGrpSpPr>
      <p:grpSpPr>
        <a:xfrm>
          <a:off x="0" y="0"/>
          <a:ext cx="0" cy="0"/>
          <a:chOff x="0" y="0"/>
          <a:chExt cx="0" cy="0"/>
        </a:xfrm>
      </p:grpSpPr>
      <p:sp>
        <p:nvSpPr>
          <p:cNvPr id="51" name="Google Shape;51;p9"/>
          <p:cNvSpPr txBox="1"/>
          <p:nvPr>
            <p:ph type="title"/>
          </p:nvPr>
        </p:nvSpPr>
        <p:spPr>
          <a:xfrm>
            <a:off x="1235276" y="1512315"/>
            <a:ext cx="16044900" cy="13743300"/>
          </a:xfrm>
          <a:prstGeom prst="rect">
            <a:avLst/>
          </a:prstGeom>
        </p:spPr>
        <p:txBody>
          <a:bodyPr anchorCtr="0" anchor="ctr" bIns="255950" lIns="255950" spcFirstLastPara="1" rIns="255950" wrap="square" tIns="255950">
            <a:normAutofit/>
          </a:bodyPr>
          <a:lstStyle>
            <a:lvl1pPr lvl="0">
              <a:spcBef>
                <a:spcPts val="0"/>
              </a:spcBef>
              <a:spcAft>
                <a:spcPts val="0"/>
              </a:spcAft>
              <a:buSzPts val="13400"/>
              <a:buNone/>
              <a:defRPr sz="13400"/>
            </a:lvl1pPr>
            <a:lvl2pPr lvl="1">
              <a:spcBef>
                <a:spcPts val="0"/>
              </a:spcBef>
              <a:spcAft>
                <a:spcPts val="0"/>
              </a:spcAft>
              <a:buSzPts val="13400"/>
              <a:buNone/>
              <a:defRPr sz="13400"/>
            </a:lvl2pPr>
            <a:lvl3pPr lvl="2">
              <a:spcBef>
                <a:spcPts val="0"/>
              </a:spcBef>
              <a:spcAft>
                <a:spcPts val="0"/>
              </a:spcAft>
              <a:buSzPts val="13400"/>
              <a:buNone/>
              <a:defRPr sz="13400"/>
            </a:lvl3pPr>
            <a:lvl4pPr lvl="3">
              <a:spcBef>
                <a:spcPts val="0"/>
              </a:spcBef>
              <a:spcAft>
                <a:spcPts val="0"/>
              </a:spcAft>
              <a:buSzPts val="13400"/>
              <a:buNone/>
              <a:defRPr sz="13400"/>
            </a:lvl4pPr>
            <a:lvl5pPr lvl="4">
              <a:spcBef>
                <a:spcPts val="0"/>
              </a:spcBef>
              <a:spcAft>
                <a:spcPts val="0"/>
              </a:spcAft>
              <a:buSzPts val="13400"/>
              <a:buNone/>
              <a:defRPr sz="13400"/>
            </a:lvl5pPr>
            <a:lvl6pPr lvl="5">
              <a:spcBef>
                <a:spcPts val="0"/>
              </a:spcBef>
              <a:spcAft>
                <a:spcPts val="0"/>
              </a:spcAft>
              <a:buSzPts val="13400"/>
              <a:buNone/>
              <a:defRPr sz="13400"/>
            </a:lvl6pPr>
            <a:lvl7pPr lvl="6">
              <a:spcBef>
                <a:spcPts val="0"/>
              </a:spcBef>
              <a:spcAft>
                <a:spcPts val="0"/>
              </a:spcAft>
              <a:buSzPts val="13400"/>
              <a:buNone/>
              <a:defRPr sz="13400"/>
            </a:lvl7pPr>
            <a:lvl8pPr lvl="7">
              <a:spcBef>
                <a:spcPts val="0"/>
              </a:spcBef>
              <a:spcAft>
                <a:spcPts val="0"/>
              </a:spcAft>
              <a:buSzPts val="13400"/>
              <a:buNone/>
              <a:defRPr sz="13400"/>
            </a:lvl8pPr>
            <a:lvl9pPr lvl="8">
              <a:spcBef>
                <a:spcPts val="0"/>
              </a:spcBef>
              <a:spcAft>
                <a:spcPts val="0"/>
              </a:spcAft>
              <a:buSzPts val="13400"/>
              <a:buNone/>
              <a:defRPr sz="13400"/>
            </a:lvl9pPr>
          </a:lstStyle>
          <a:p/>
        </p:txBody>
      </p:sp>
      <p:sp>
        <p:nvSpPr>
          <p:cNvPr id="52" name="Google Shape;52;p9"/>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 name="Shape 53"/>
        <p:cNvGrpSpPr/>
        <p:nvPr/>
      </p:nvGrpSpPr>
      <p:grpSpPr>
        <a:xfrm>
          <a:off x="0" y="0"/>
          <a:ext cx="0" cy="0"/>
          <a:chOff x="0" y="0"/>
          <a:chExt cx="0" cy="0"/>
        </a:xfrm>
      </p:grpSpPr>
      <p:sp>
        <p:nvSpPr>
          <p:cNvPr id="54" name="Google Shape;54;p10"/>
          <p:cNvSpPr/>
          <p:nvPr/>
        </p:nvSpPr>
        <p:spPr>
          <a:xfrm>
            <a:off x="11520000" y="-420"/>
            <a:ext cx="11520000" cy="17280000"/>
          </a:xfrm>
          <a:prstGeom prst="rect">
            <a:avLst/>
          </a:prstGeom>
          <a:solidFill>
            <a:schemeClr val="lt2"/>
          </a:solidFill>
          <a:ln>
            <a:noFill/>
          </a:ln>
        </p:spPr>
        <p:txBody>
          <a:bodyPr anchorCtr="0" anchor="ctr" bIns="255950" lIns="255950" spcFirstLastPara="1" rIns="255950" wrap="square" tIns="255950">
            <a:noAutofit/>
          </a:bodyPr>
          <a:lstStyle/>
          <a:p>
            <a:pPr indent="0" lvl="0" marL="0" rtl="0" algn="l">
              <a:spcBef>
                <a:spcPts val="0"/>
              </a:spcBef>
              <a:spcAft>
                <a:spcPts val="0"/>
              </a:spcAft>
              <a:buNone/>
            </a:pPr>
            <a:r>
              <a:t/>
            </a:r>
            <a:endParaRPr/>
          </a:p>
        </p:txBody>
      </p:sp>
      <p:sp>
        <p:nvSpPr>
          <p:cNvPr id="55" name="Google Shape;55;p10"/>
          <p:cNvSpPr txBox="1"/>
          <p:nvPr>
            <p:ph type="title"/>
          </p:nvPr>
        </p:nvSpPr>
        <p:spPr>
          <a:xfrm>
            <a:off x="668976" y="4142950"/>
            <a:ext cx="10192500" cy="4980000"/>
          </a:xfrm>
          <a:prstGeom prst="rect">
            <a:avLst/>
          </a:prstGeom>
        </p:spPr>
        <p:txBody>
          <a:bodyPr anchorCtr="0" anchor="b" bIns="255950" lIns="255950" spcFirstLastPara="1" rIns="255950" wrap="square" tIns="255950">
            <a:normAutofit/>
          </a:bodyPr>
          <a:lstStyle>
            <a:lvl1pPr lvl="0" algn="ctr">
              <a:spcBef>
                <a:spcPts val="0"/>
              </a:spcBef>
              <a:spcAft>
                <a:spcPts val="0"/>
              </a:spcAft>
              <a:buSzPts val="11800"/>
              <a:buNone/>
              <a:defRPr sz="11800"/>
            </a:lvl1pPr>
            <a:lvl2pPr lvl="1" algn="ctr">
              <a:spcBef>
                <a:spcPts val="0"/>
              </a:spcBef>
              <a:spcAft>
                <a:spcPts val="0"/>
              </a:spcAft>
              <a:buSzPts val="11800"/>
              <a:buNone/>
              <a:defRPr sz="11800"/>
            </a:lvl2pPr>
            <a:lvl3pPr lvl="2" algn="ctr">
              <a:spcBef>
                <a:spcPts val="0"/>
              </a:spcBef>
              <a:spcAft>
                <a:spcPts val="0"/>
              </a:spcAft>
              <a:buSzPts val="11800"/>
              <a:buNone/>
              <a:defRPr sz="11800"/>
            </a:lvl3pPr>
            <a:lvl4pPr lvl="3" algn="ctr">
              <a:spcBef>
                <a:spcPts val="0"/>
              </a:spcBef>
              <a:spcAft>
                <a:spcPts val="0"/>
              </a:spcAft>
              <a:buSzPts val="11800"/>
              <a:buNone/>
              <a:defRPr sz="11800"/>
            </a:lvl4pPr>
            <a:lvl5pPr lvl="4" algn="ctr">
              <a:spcBef>
                <a:spcPts val="0"/>
              </a:spcBef>
              <a:spcAft>
                <a:spcPts val="0"/>
              </a:spcAft>
              <a:buSzPts val="11800"/>
              <a:buNone/>
              <a:defRPr sz="11800"/>
            </a:lvl5pPr>
            <a:lvl6pPr lvl="5" algn="ctr">
              <a:spcBef>
                <a:spcPts val="0"/>
              </a:spcBef>
              <a:spcAft>
                <a:spcPts val="0"/>
              </a:spcAft>
              <a:buSzPts val="11800"/>
              <a:buNone/>
              <a:defRPr sz="11800"/>
            </a:lvl6pPr>
            <a:lvl7pPr lvl="6" algn="ctr">
              <a:spcBef>
                <a:spcPts val="0"/>
              </a:spcBef>
              <a:spcAft>
                <a:spcPts val="0"/>
              </a:spcAft>
              <a:buSzPts val="11800"/>
              <a:buNone/>
              <a:defRPr sz="11800"/>
            </a:lvl7pPr>
            <a:lvl8pPr lvl="7" algn="ctr">
              <a:spcBef>
                <a:spcPts val="0"/>
              </a:spcBef>
              <a:spcAft>
                <a:spcPts val="0"/>
              </a:spcAft>
              <a:buSzPts val="11800"/>
              <a:buNone/>
              <a:defRPr sz="11800"/>
            </a:lvl8pPr>
            <a:lvl9pPr lvl="8" algn="ctr">
              <a:spcBef>
                <a:spcPts val="0"/>
              </a:spcBef>
              <a:spcAft>
                <a:spcPts val="0"/>
              </a:spcAft>
              <a:buSzPts val="11800"/>
              <a:buNone/>
              <a:defRPr sz="11800"/>
            </a:lvl9pPr>
          </a:lstStyle>
          <a:p/>
        </p:txBody>
      </p:sp>
      <p:sp>
        <p:nvSpPr>
          <p:cNvPr id="56" name="Google Shape;56;p10"/>
          <p:cNvSpPr txBox="1"/>
          <p:nvPr>
            <p:ph idx="1" type="subTitle"/>
          </p:nvPr>
        </p:nvSpPr>
        <p:spPr>
          <a:xfrm>
            <a:off x="668976" y="9417155"/>
            <a:ext cx="10192500" cy="4149300"/>
          </a:xfrm>
          <a:prstGeom prst="rect">
            <a:avLst/>
          </a:prstGeom>
        </p:spPr>
        <p:txBody>
          <a:bodyPr anchorCtr="0" anchor="ctr" bIns="255950" lIns="255950" spcFirstLastPara="1" rIns="255950" wrap="square" tIns="255950">
            <a:normAutofit/>
          </a:bodyPr>
          <a:lstStyle>
            <a:lvl1pPr lvl="0" algn="ctr">
              <a:lnSpc>
                <a:spcPct val="100000"/>
              </a:lnSpc>
              <a:spcBef>
                <a:spcPts val="0"/>
              </a:spcBef>
              <a:spcAft>
                <a:spcPts val="0"/>
              </a:spcAft>
              <a:buSzPts val="5900"/>
              <a:buNone/>
              <a:defRPr sz="5900"/>
            </a:lvl1pPr>
            <a:lvl2pPr lvl="1" algn="ctr">
              <a:lnSpc>
                <a:spcPct val="100000"/>
              </a:lnSpc>
              <a:spcBef>
                <a:spcPts val="0"/>
              </a:spcBef>
              <a:spcAft>
                <a:spcPts val="0"/>
              </a:spcAft>
              <a:buSzPts val="5900"/>
              <a:buNone/>
              <a:defRPr sz="5900"/>
            </a:lvl2pPr>
            <a:lvl3pPr lvl="2" algn="ctr">
              <a:lnSpc>
                <a:spcPct val="100000"/>
              </a:lnSpc>
              <a:spcBef>
                <a:spcPts val="0"/>
              </a:spcBef>
              <a:spcAft>
                <a:spcPts val="0"/>
              </a:spcAft>
              <a:buSzPts val="5900"/>
              <a:buNone/>
              <a:defRPr sz="5900"/>
            </a:lvl3pPr>
            <a:lvl4pPr lvl="3" algn="ctr">
              <a:lnSpc>
                <a:spcPct val="100000"/>
              </a:lnSpc>
              <a:spcBef>
                <a:spcPts val="0"/>
              </a:spcBef>
              <a:spcAft>
                <a:spcPts val="0"/>
              </a:spcAft>
              <a:buSzPts val="5900"/>
              <a:buNone/>
              <a:defRPr sz="5900"/>
            </a:lvl4pPr>
            <a:lvl5pPr lvl="4" algn="ctr">
              <a:lnSpc>
                <a:spcPct val="100000"/>
              </a:lnSpc>
              <a:spcBef>
                <a:spcPts val="0"/>
              </a:spcBef>
              <a:spcAft>
                <a:spcPts val="0"/>
              </a:spcAft>
              <a:buSzPts val="5900"/>
              <a:buNone/>
              <a:defRPr sz="5900"/>
            </a:lvl5pPr>
            <a:lvl6pPr lvl="5" algn="ctr">
              <a:lnSpc>
                <a:spcPct val="100000"/>
              </a:lnSpc>
              <a:spcBef>
                <a:spcPts val="0"/>
              </a:spcBef>
              <a:spcAft>
                <a:spcPts val="0"/>
              </a:spcAft>
              <a:buSzPts val="5900"/>
              <a:buNone/>
              <a:defRPr sz="5900"/>
            </a:lvl6pPr>
            <a:lvl7pPr lvl="6" algn="ctr">
              <a:lnSpc>
                <a:spcPct val="100000"/>
              </a:lnSpc>
              <a:spcBef>
                <a:spcPts val="0"/>
              </a:spcBef>
              <a:spcAft>
                <a:spcPts val="0"/>
              </a:spcAft>
              <a:buSzPts val="5900"/>
              <a:buNone/>
              <a:defRPr sz="5900"/>
            </a:lvl7pPr>
            <a:lvl8pPr lvl="7" algn="ctr">
              <a:lnSpc>
                <a:spcPct val="100000"/>
              </a:lnSpc>
              <a:spcBef>
                <a:spcPts val="0"/>
              </a:spcBef>
              <a:spcAft>
                <a:spcPts val="0"/>
              </a:spcAft>
              <a:buSzPts val="5900"/>
              <a:buNone/>
              <a:defRPr sz="5900"/>
            </a:lvl8pPr>
            <a:lvl9pPr lvl="8" algn="ctr">
              <a:lnSpc>
                <a:spcPct val="100000"/>
              </a:lnSpc>
              <a:spcBef>
                <a:spcPts val="0"/>
              </a:spcBef>
              <a:spcAft>
                <a:spcPts val="0"/>
              </a:spcAft>
              <a:buSzPts val="5900"/>
              <a:buNone/>
              <a:defRPr sz="5900"/>
            </a:lvl9pPr>
          </a:lstStyle>
          <a:p/>
        </p:txBody>
      </p:sp>
      <p:sp>
        <p:nvSpPr>
          <p:cNvPr id="57" name="Google Shape;57;p10"/>
          <p:cNvSpPr txBox="1"/>
          <p:nvPr>
            <p:ph idx="2" type="body"/>
          </p:nvPr>
        </p:nvSpPr>
        <p:spPr>
          <a:xfrm>
            <a:off x="12445984" y="2432588"/>
            <a:ext cx="9668100" cy="12414000"/>
          </a:xfrm>
          <a:prstGeom prst="rect">
            <a:avLst/>
          </a:prstGeom>
        </p:spPr>
        <p:txBody>
          <a:bodyPr anchorCtr="0" anchor="ctr" bIns="255950" lIns="255950" spcFirstLastPara="1" rIns="255950" wrap="square" tIns="255950">
            <a:normAutofit/>
          </a:bodyPr>
          <a:lstStyle>
            <a:lvl1pPr indent="-546100" lvl="0" marL="457200">
              <a:spcBef>
                <a:spcPts val="0"/>
              </a:spcBef>
              <a:spcAft>
                <a:spcPts val="0"/>
              </a:spcAft>
              <a:buSzPts val="5000"/>
              <a:buChar char="●"/>
              <a:defRPr/>
            </a:lvl1pPr>
            <a:lvl2pPr indent="-476250" lvl="1" marL="914400">
              <a:spcBef>
                <a:spcPts val="0"/>
              </a:spcBef>
              <a:spcAft>
                <a:spcPts val="0"/>
              </a:spcAft>
              <a:buSzPts val="3900"/>
              <a:buChar char="○"/>
              <a:defRPr/>
            </a:lvl2pPr>
            <a:lvl3pPr indent="-476250" lvl="2" marL="1371600">
              <a:spcBef>
                <a:spcPts val="0"/>
              </a:spcBef>
              <a:spcAft>
                <a:spcPts val="0"/>
              </a:spcAft>
              <a:buSzPts val="3900"/>
              <a:buChar char="■"/>
              <a:defRPr/>
            </a:lvl3pPr>
            <a:lvl4pPr indent="-476250" lvl="3" marL="1828800">
              <a:spcBef>
                <a:spcPts val="0"/>
              </a:spcBef>
              <a:spcAft>
                <a:spcPts val="0"/>
              </a:spcAft>
              <a:buSzPts val="3900"/>
              <a:buChar char="●"/>
              <a:defRPr/>
            </a:lvl4pPr>
            <a:lvl5pPr indent="-476250" lvl="4" marL="2286000">
              <a:spcBef>
                <a:spcPts val="0"/>
              </a:spcBef>
              <a:spcAft>
                <a:spcPts val="0"/>
              </a:spcAft>
              <a:buSzPts val="3900"/>
              <a:buChar char="○"/>
              <a:defRPr/>
            </a:lvl5pPr>
            <a:lvl6pPr indent="-476250" lvl="5" marL="2743200">
              <a:spcBef>
                <a:spcPts val="0"/>
              </a:spcBef>
              <a:spcAft>
                <a:spcPts val="0"/>
              </a:spcAft>
              <a:buSzPts val="3900"/>
              <a:buChar char="■"/>
              <a:defRPr/>
            </a:lvl6pPr>
            <a:lvl7pPr indent="-476250" lvl="6" marL="3200400">
              <a:spcBef>
                <a:spcPts val="0"/>
              </a:spcBef>
              <a:spcAft>
                <a:spcPts val="0"/>
              </a:spcAft>
              <a:buSzPts val="3900"/>
              <a:buChar char="●"/>
              <a:defRPr/>
            </a:lvl7pPr>
            <a:lvl8pPr indent="-476250" lvl="7" marL="3657600">
              <a:spcBef>
                <a:spcPts val="0"/>
              </a:spcBef>
              <a:spcAft>
                <a:spcPts val="0"/>
              </a:spcAft>
              <a:buSzPts val="3900"/>
              <a:buChar char="○"/>
              <a:defRPr/>
            </a:lvl8pPr>
            <a:lvl9pPr indent="-476250" lvl="8" marL="4114800">
              <a:spcBef>
                <a:spcPts val="0"/>
              </a:spcBef>
              <a:spcAft>
                <a:spcPts val="0"/>
              </a:spcAft>
              <a:buSzPts val="3900"/>
              <a:buChar char="■"/>
              <a:defRPr/>
            </a:lvl9pPr>
          </a:lstStyle>
          <a:p/>
        </p:txBody>
      </p:sp>
      <p:sp>
        <p:nvSpPr>
          <p:cNvPr id="58" name="Google Shape;58;p10"/>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5386" y="1495097"/>
            <a:ext cx="21469200" cy="1923900"/>
          </a:xfrm>
          <a:prstGeom prst="rect">
            <a:avLst/>
          </a:prstGeom>
          <a:noFill/>
          <a:ln>
            <a:noFill/>
          </a:ln>
        </p:spPr>
        <p:txBody>
          <a:bodyPr anchorCtr="0" anchor="ctr" bIns="255950" lIns="255950" spcFirstLastPara="1" rIns="255950" wrap="square" tIns="255950">
            <a:normAutofit/>
          </a:bodyPr>
          <a:lstStyle>
            <a:lvl1pPr lvl="0" algn="ctr">
              <a:spcBef>
                <a:spcPts val="0"/>
              </a:spcBef>
              <a:spcAft>
                <a:spcPts val="0"/>
              </a:spcAft>
              <a:buClr>
                <a:srgbClr val="1A1A1A"/>
              </a:buClr>
              <a:buSzPts val="9000"/>
              <a:buFont typeface="Times New Roman"/>
              <a:buNone/>
              <a:defRPr b="1" sz="9000">
                <a:solidFill>
                  <a:srgbClr val="1A1A1A"/>
                </a:solidFill>
                <a:latin typeface="Times New Roman"/>
                <a:ea typeface="Times New Roman"/>
                <a:cs typeface="Times New Roman"/>
                <a:sym typeface="Times New Roman"/>
              </a:defRPr>
            </a:lvl1pPr>
            <a:lvl2pPr lvl="1">
              <a:spcBef>
                <a:spcPts val="0"/>
              </a:spcBef>
              <a:spcAft>
                <a:spcPts val="0"/>
              </a:spcAft>
              <a:buClr>
                <a:schemeClr val="dk1"/>
              </a:buClr>
              <a:buSzPts val="7800"/>
              <a:buFont typeface="Times New Roman"/>
              <a:buNone/>
              <a:defRPr sz="7800">
                <a:solidFill>
                  <a:schemeClr val="dk1"/>
                </a:solidFill>
                <a:latin typeface="Times New Roman"/>
                <a:ea typeface="Times New Roman"/>
                <a:cs typeface="Times New Roman"/>
                <a:sym typeface="Times New Roman"/>
              </a:defRPr>
            </a:lvl2pPr>
            <a:lvl3pPr lvl="2">
              <a:spcBef>
                <a:spcPts val="0"/>
              </a:spcBef>
              <a:spcAft>
                <a:spcPts val="0"/>
              </a:spcAft>
              <a:buClr>
                <a:schemeClr val="dk1"/>
              </a:buClr>
              <a:buSzPts val="7800"/>
              <a:buFont typeface="Times New Roman"/>
              <a:buNone/>
              <a:defRPr sz="7800">
                <a:solidFill>
                  <a:schemeClr val="dk1"/>
                </a:solidFill>
                <a:latin typeface="Times New Roman"/>
                <a:ea typeface="Times New Roman"/>
                <a:cs typeface="Times New Roman"/>
                <a:sym typeface="Times New Roman"/>
              </a:defRPr>
            </a:lvl3pPr>
            <a:lvl4pPr lvl="3">
              <a:spcBef>
                <a:spcPts val="0"/>
              </a:spcBef>
              <a:spcAft>
                <a:spcPts val="0"/>
              </a:spcAft>
              <a:buClr>
                <a:schemeClr val="dk1"/>
              </a:buClr>
              <a:buSzPts val="7800"/>
              <a:buFont typeface="Times New Roman"/>
              <a:buNone/>
              <a:defRPr sz="7800">
                <a:solidFill>
                  <a:schemeClr val="dk1"/>
                </a:solidFill>
                <a:latin typeface="Times New Roman"/>
                <a:ea typeface="Times New Roman"/>
                <a:cs typeface="Times New Roman"/>
                <a:sym typeface="Times New Roman"/>
              </a:defRPr>
            </a:lvl4pPr>
            <a:lvl5pPr lvl="4">
              <a:spcBef>
                <a:spcPts val="0"/>
              </a:spcBef>
              <a:spcAft>
                <a:spcPts val="0"/>
              </a:spcAft>
              <a:buClr>
                <a:schemeClr val="dk1"/>
              </a:buClr>
              <a:buSzPts val="7800"/>
              <a:buFont typeface="Times New Roman"/>
              <a:buNone/>
              <a:defRPr sz="7800">
                <a:solidFill>
                  <a:schemeClr val="dk1"/>
                </a:solidFill>
                <a:latin typeface="Times New Roman"/>
                <a:ea typeface="Times New Roman"/>
                <a:cs typeface="Times New Roman"/>
                <a:sym typeface="Times New Roman"/>
              </a:defRPr>
            </a:lvl5pPr>
            <a:lvl6pPr lvl="5">
              <a:spcBef>
                <a:spcPts val="0"/>
              </a:spcBef>
              <a:spcAft>
                <a:spcPts val="0"/>
              </a:spcAft>
              <a:buClr>
                <a:schemeClr val="dk1"/>
              </a:buClr>
              <a:buSzPts val="7800"/>
              <a:buFont typeface="Times New Roman"/>
              <a:buNone/>
              <a:defRPr sz="7800">
                <a:solidFill>
                  <a:schemeClr val="dk1"/>
                </a:solidFill>
                <a:latin typeface="Times New Roman"/>
                <a:ea typeface="Times New Roman"/>
                <a:cs typeface="Times New Roman"/>
                <a:sym typeface="Times New Roman"/>
              </a:defRPr>
            </a:lvl6pPr>
            <a:lvl7pPr lvl="6">
              <a:spcBef>
                <a:spcPts val="0"/>
              </a:spcBef>
              <a:spcAft>
                <a:spcPts val="0"/>
              </a:spcAft>
              <a:buClr>
                <a:schemeClr val="dk1"/>
              </a:buClr>
              <a:buSzPts val="7800"/>
              <a:buFont typeface="Times New Roman"/>
              <a:buNone/>
              <a:defRPr sz="7800">
                <a:solidFill>
                  <a:schemeClr val="dk1"/>
                </a:solidFill>
                <a:latin typeface="Times New Roman"/>
                <a:ea typeface="Times New Roman"/>
                <a:cs typeface="Times New Roman"/>
                <a:sym typeface="Times New Roman"/>
              </a:defRPr>
            </a:lvl7pPr>
            <a:lvl8pPr lvl="7">
              <a:spcBef>
                <a:spcPts val="0"/>
              </a:spcBef>
              <a:spcAft>
                <a:spcPts val="0"/>
              </a:spcAft>
              <a:buClr>
                <a:schemeClr val="dk1"/>
              </a:buClr>
              <a:buSzPts val="7800"/>
              <a:buFont typeface="Times New Roman"/>
              <a:buNone/>
              <a:defRPr sz="7800">
                <a:solidFill>
                  <a:schemeClr val="dk1"/>
                </a:solidFill>
                <a:latin typeface="Times New Roman"/>
                <a:ea typeface="Times New Roman"/>
                <a:cs typeface="Times New Roman"/>
                <a:sym typeface="Times New Roman"/>
              </a:defRPr>
            </a:lvl8pPr>
            <a:lvl9pPr lvl="8">
              <a:spcBef>
                <a:spcPts val="0"/>
              </a:spcBef>
              <a:spcAft>
                <a:spcPts val="0"/>
              </a:spcAft>
              <a:buClr>
                <a:schemeClr val="dk1"/>
              </a:buClr>
              <a:buSzPts val="7800"/>
              <a:buFont typeface="Times New Roman"/>
              <a:buNone/>
              <a:defRPr sz="7800">
                <a:solidFill>
                  <a:schemeClr val="dk1"/>
                </a:solidFill>
                <a:latin typeface="Times New Roman"/>
                <a:ea typeface="Times New Roman"/>
                <a:cs typeface="Times New Roman"/>
                <a:sym typeface="Times New Roman"/>
              </a:defRPr>
            </a:lvl9pPr>
          </a:lstStyle>
          <a:p/>
        </p:txBody>
      </p:sp>
      <p:sp>
        <p:nvSpPr>
          <p:cNvPr id="7" name="Google Shape;7;p1"/>
          <p:cNvSpPr txBox="1"/>
          <p:nvPr>
            <p:ph idx="1" type="body"/>
          </p:nvPr>
        </p:nvSpPr>
        <p:spPr>
          <a:xfrm>
            <a:off x="785386" y="3871832"/>
            <a:ext cx="21469200" cy="11477700"/>
          </a:xfrm>
          <a:prstGeom prst="rect">
            <a:avLst/>
          </a:prstGeom>
          <a:noFill/>
          <a:ln>
            <a:noFill/>
          </a:ln>
        </p:spPr>
        <p:txBody>
          <a:bodyPr anchorCtr="0" anchor="ctr" bIns="255950" lIns="255950" spcFirstLastPara="1" rIns="255950" wrap="square" tIns="255950">
            <a:normAutofit/>
          </a:bodyPr>
          <a:lstStyle>
            <a:lvl1pPr indent="-546100" lvl="0" marL="457200">
              <a:lnSpc>
                <a:spcPct val="100000"/>
              </a:lnSpc>
              <a:spcBef>
                <a:spcPts val="0"/>
              </a:spcBef>
              <a:spcAft>
                <a:spcPts val="0"/>
              </a:spcAft>
              <a:buClr>
                <a:schemeClr val="dk1"/>
              </a:buClr>
              <a:buSzPts val="5000"/>
              <a:buFont typeface="Times New Roman"/>
              <a:buChar char="●"/>
              <a:defRPr sz="5000">
                <a:solidFill>
                  <a:schemeClr val="dk1"/>
                </a:solidFill>
                <a:latin typeface="Times New Roman"/>
                <a:ea typeface="Times New Roman"/>
                <a:cs typeface="Times New Roman"/>
                <a:sym typeface="Times New Roman"/>
              </a:defRPr>
            </a:lvl1pPr>
            <a:lvl2pPr indent="-476250" lvl="1" marL="914400">
              <a:lnSpc>
                <a:spcPct val="100000"/>
              </a:lnSpc>
              <a:spcBef>
                <a:spcPts val="0"/>
              </a:spcBef>
              <a:spcAft>
                <a:spcPts val="0"/>
              </a:spcAft>
              <a:buClr>
                <a:schemeClr val="dk1"/>
              </a:buClr>
              <a:buSzPts val="3900"/>
              <a:buFont typeface="Times New Roman"/>
              <a:buChar char="○"/>
              <a:defRPr sz="3900">
                <a:solidFill>
                  <a:schemeClr val="dk1"/>
                </a:solidFill>
                <a:latin typeface="Times New Roman"/>
                <a:ea typeface="Times New Roman"/>
                <a:cs typeface="Times New Roman"/>
                <a:sym typeface="Times New Roman"/>
              </a:defRPr>
            </a:lvl2pPr>
            <a:lvl3pPr indent="-476250" lvl="2" marL="1371600">
              <a:lnSpc>
                <a:spcPct val="100000"/>
              </a:lnSpc>
              <a:spcBef>
                <a:spcPts val="0"/>
              </a:spcBef>
              <a:spcAft>
                <a:spcPts val="0"/>
              </a:spcAft>
              <a:buClr>
                <a:schemeClr val="dk1"/>
              </a:buClr>
              <a:buSzPts val="3900"/>
              <a:buFont typeface="Times New Roman"/>
              <a:buChar char="■"/>
              <a:defRPr sz="3900">
                <a:solidFill>
                  <a:schemeClr val="dk1"/>
                </a:solidFill>
                <a:latin typeface="Times New Roman"/>
                <a:ea typeface="Times New Roman"/>
                <a:cs typeface="Times New Roman"/>
                <a:sym typeface="Times New Roman"/>
              </a:defRPr>
            </a:lvl3pPr>
            <a:lvl4pPr indent="-476250" lvl="3" marL="1828800">
              <a:lnSpc>
                <a:spcPct val="100000"/>
              </a:lnSpc>
              <a:spcBef>
                <a:spcPts val="0"/>
              </a:spcBef>
              <a:spcAft>
                <a:spcPts val="0"/>
              </a:spcAft>
              <a:buClr>
                <a:schemeClr val="dk1"/>
              </a:buClr>
              <a:buSzPts val="3900"/>
              <a:buFont typeface="Times New Roman"/>
              <a:buChar char="●"/>
              <a:defRPr sz="3900">
                <a:solidFill>
                  <a:schemeClr val="dk1"/>
                </a:solidFill>
                <a:latin typeface="Times New Roman"/>
                <a:ea typeface="Times New Roman"/>
                <a:cs typeface="Times New Roman"/>
                <a:sym typeface="Times New Roman"/>
              </a:defRPr>
            </a:lvl4pPr>
            <a:lvl5pPr indent="-476250" lvl="4" marL="2286000">
              <a:lnSpc>
                <a:spcPct val="100000"/>
              </a:lnSpc>
              <a:spcBef>
                <a:spcPts val="0"/>
              </a:spcBef>
              <a:spcAft>
                <a:spcPts val="0"/>
              </a:spcAft>
              <a:buClr>
                <a:schemeClr val="dk1"/>
              </a:buClr>
              <a:buSzPts val="3900"/>
              <a:buFont typeface="Times New Roman"/>
              <a:buChar char="○"/>
              <a:defRPr sz="3900">
                <a:solidFill>
                  <a:schemeClr val="dk1"/>
                </a:solidFill>
                <a:latin typeface="Times New Roman"/>
                <a:ea typeface="Times New Roman"/>
                <a:cs typeface="Times New Roman"/>
                <a:sym typeface="Times New Roman"/>
              </a:defRPr>
            </a:lvl5pPr>
            <a:lvl6pPr indent="-476250" lvl="5" marL="2743200">
              <a:lnSpc>
                <a:spcPct val="100000"/>
              </a:lnSpc>
              <a:spcBef>
                <a:spcPts val="0"/>
              </a:spcBef>
              <a:spcAft>
                <a:spcPts val="0"/>
              </a:spcAft>
              <a:buClr>
                <a:schemeClr val="dk1"/>
              </a:buClr>
              <a:buSzPts val="3900"/>
              <a:buFont typeface="Times New Roman"/>
              <a:buChar char="■"/>
              <a:defRPr sz="3900">
                <a:solidFill>
                  <a:schemeClr val="dk1"/>
                </a:solidFill>
                <a:latin typeface="Times New Roman"/>
                <a:ea typeface="Times New Roman"/>
                <a:cs typeface="Times New Roman"/>
                <a:sym typeface="Times New Roman"/>
              </a:defRPr>
            </a:lvl6pPr>
            <a:lvl7pPr indent="-476250" lvl="6" marL="3200400">
              <a:lnSpc>
                <a:spcPct val="100000"/>
              </a:lnSpc>
              <a:spcBef>
                <a:spcPts val="0"/>
              </a:spcBef>
              <a:spcAft>
                <a:spcPts val="0"/>
              </a:spcAft>
              <a:buClr>
                <a:schemeClr val="dk1"/>
              </a:buClr>
              <a:buSzPts val="3900"/>
              <a:buFont typeface="Times New Roman"/>
              <a:buChar char="●"/>
              <a:defRPr sz="3900">
                <a:solidFill>
                  <a:schemeClr val="dk1"/>
                </a:solidFill>
                <a:latin typeface="Times New Roman"/>
                <a:ea typeface="Times New Roman"/>
                <a:cs typeface="Times New Roman"/>
                <a:sym typeface="Times New Roman"/>
              </a:defRPr>
            </a:lvl7pPr>
            <a:lvl8pPr indent="-476250" lvl="7" marL="3657600">
              <a:lnSpc>
                <a:spcPct val="100000"/>
              </a:lnSpc>
              <a:spcBef>
                <a:spcPts val="0"/>
              </a:spcBef>
              <a:spcAft>
                <a:spcPts val="0"/>
              </a:spcAft>
              <a:buClr>
                <a:schemeClr val="dk1"/>
              </a:buClr>
              <a:buSzPts val="3900"/>
              <a:buFont typeface="Times New Roman"/>
              <a:buChar char="○"/>
              <a:defRPr sz="3900">
                <a:solidFill>
                  <a:schemeClr val="dk1"/>
                </a:solidFill>
                <a:latin typeface="Times New Roman"/>
                <a:ea typeface="Times New Roman"/>
                <a:cs typeface="Times New Roman"/>
                <a:sym typeface="Times New Roman"/>
              </a:defRPr>
            </a:lvl8pPr>
            <a:lvl9pPr indent="-476250" lvl="8" marL="4114800">
              <a:lnSpc>
                <a:spcPct val="100000"/>
              </a:lnSpc>
              <a:spcBef>
                <a:spcPts val="0"/>
              </a:spcBef>
              <a:spcAft>
                <a:spcPts val="0"/>
              </a:spcAft>
              <a:buClr>
                <a:schemeClr val="dk1"/>
              </a:buClr>
              <a:buSzPts val="3900"/>
              <a:buFont typeface="Times New Roman"/>
              <a:buChar char="■"/>
              <a:defRPr sz="3900">
                <a:solidFill>
                  <a:schemeClr val="dk1"/>
                </a:solidFill>
                <a:latin typeface="Times New Roman"/>
                <a:ea typeface="Times New Roman"/>
                <a:cs typeface="Times New Roman"/>
                <a:sym typeface="Times New Roma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4" name="Shape 74"/>
        <p:cNvGrpSpPr/>
        <p:nvPr/>
      </p:nvGrpSpPr>
      <p:grpSpPr>
        <a:xfrm>
          <a:off x="0" y="0"/>
          <a:ext cx="0" cy="0"/>
          <a:chOff x="0" y="0"/>
          <a:chExt cx="0" cy="0"/>
        </a:xfrm>
      </p:grpSpPr>
      <p:sp>
        <p:nvSpPr>
          <p:cNvPr id="75" name="Google Shape;75;p15"/>
          <p:cNvSpPr txBox="1"/>
          <p:nvPr>
            <p:ph type="title"/>
          </p:nvPr>
        </p:nvSpPr>
        <p:spPr>
          <a:xfrm>
            <a:off x="2691276" y="3136001"/>
            <a:ext cx="17757300" cy="1620300"/>
          </a:xfrm>
          <a:prstGeom prst="rect">
            <a:avLst/>
          </a:prstGeom>
          <a:noFill/>
          <a:ln>
            <a:noFill/>
          </a:ln>
        </p:spPr>
        <p:txBody>
          <a:bodyPr anchorCtr="0" anchor="t" bIns="255150" lIns="255150" spcFirstLastPara="1" rIns="255150" wrap="square" tIns="255150">
            <a:noAutofit/>
          </a:bodyPr>
          <a:lstStyle>
            <a:lvl1pPr lvl="0" rtl="0" algn="ctr">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9pPr>
          </a:lstStyle>
          <a:p/>
        </p:txBody>
      </p:sp>
      <p:sp>
        <p:nvSpPr>
          <p:cNvPr id="76" name="Google Shape;76;p15"/>
          <p:cNvSpPr txBox="1"/>
          <p:nvPr>
            <p:ph idx="1" type="body"/>
          </p:nvPr>
        </p:nvSpPr>
        <p:spPr>
          <a:xfrm>
            <a:off x="2691276" y="5696001"/>
            <a:ext cx="17757300" cy="8405400"/>
          </a:xfrm>
          <a:prstGeom prst="rect">
            <a:avLst/>
          </a:prstGeom>
          <a:noFill/>
          <a:ln>
            <a:noFill/>
          </a:ln>
        </p:spPr>
        <p:txBody>
          <a:bodyPr anchorCtr="0" anchor="t" bIns="255150" lIns="255150" spcFirstLastPara="1" rIns="255150" wrap="square" tIns="255150">
            <a:noAutofit/>
          </a:bodyPr>
          <a:lstStyle>
            <a:lvl1pPr indent="-425450" lvl="0" marL="45720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1pPr>
            <a:lvl2pPr indent="-425450" lvl="1" marL="91440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2pPr>
            <a:lvl3pPr indent="-425450" lvl="2" marL="137160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3pPr>
            <a:lvl4pPr indent="-425450" lvl="3" marL="182880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4pPr>
            <a:lvl5pPr indent="-425450" lvl="4" marL="228600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5pPr>
            <a:lvl6pPr indent="-425450" lvl="5" marL="274320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6pPr>
            <a:lvl7pPr indent="-425450" lvl="6" marL="320040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7pPr>
            <a:lvl8pPr indent="-425450" lvl="7" marL="365760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8pPr>
            <a:lvl9pPr indent="-425450" lvl="8" marL="411480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3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1.jpg"/><Relationship Id="rId4" Type="http://schemas.openxmlformats.org/officeDocument/2006/relationships/image" Target="../media/image3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25.png"/><Relationship Id="rId5"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hyperlink" Target="https://paperswithcode.com/dataset/ttpla" TargetMode="External"/><Relationship Id="rId4" Type="http://schemas.openxmlformats.org/officeDocument/2006/relationships/hyperlink" Target="https://github.com/ultralytics/ultralytics" TargetMode="External"/><Relationship Id="rId5" Type="http://schemas.openxmlformats.org/officeDocument/2006/relationships/hyperlink" Target="https://roboflow.com/model/yolov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ctrTitle"/>
          </p:nvPr>
        </p:nvSpPr>
        <p:spPr>
          <a:xfrm>
            <a:off x="1674575" y="3144650"/>
            <a:ext cx="20189100" cy="3657300"/>
          </a:xfrm>
          <a:prstGeom prst="rect">
            <a:avLst/>
          </a:prstGeom>
        </p:spPr>
        <p:txBody>
          <a:bodyPr anchorCtr="0" anchor="ctr" bIns="255950" lIns="255950" spcFirstLastPara="1" rIns="255950" wrap="square" tIns="255950">
            <a:noAutofit/>
          </a:bodyPr>
          <a:lstStyle/>
          <a:p>
            <a:pPr indent="0" lvl="0" marL="0" rtl="0" algn="ctr">
              <a:spcBef>
                <a:spcPts val="0"/>
              </a:spcBef>
              <a:spcAft>
                <a:spcPts val="0"/>
              </a:spcAft>
              <a:buNone/>
            </a:pPr>
            <a:r>
              <a:rPr lang="en" sz="11000">
                <a:solidFill>
                  <a:schemeClr val="dk1"/>
                </a:solidFill>
              </a:rPr>
              <a:t>Wire Detection using Computer Vision</a:t>
            </a:r>
            <a:endParaRPr sz="11000">
              <a:solidFill>
                <a:schemeClr val="dk1"/>
              </a:solidFill>
            </a:endParaRPr>
          </a:p>
        </p:txBody>
      </p:sp>
      <p:sp>
        <p:nvSpPr>
          <p:cNvPr id="83" name="Google Shape;83;p17"/>
          <p:cNvSpPr txBox="1"/>
          <p:nvPr>
            <p:ph idx="1" type="subTitle"/>
          </p:nvPr>
        </p:nvSpPr>
        <p:spPr>
          <a:xfrm>
            <a:off x="1425450" y="13835800"/>
            <a:ext cx="5187600" cy="2262600"/>
          </a:xfrm>
          <a:prstGeom prst="rect">
            <a:avLst/>
          </a:prstGeom>
        </p:spPr>
        <p:txBody>
          <a:bodyPr anchorCtr="0" anchor="ctr" bIns="255950" lIns="255950" spcFirstLastPara="1" rIns="255950" wrap="square" tIns="255950">
            <a:noAutofit/>
          </a:bodyPr>
          <a:lstStyle/>
          <a:p>
            <a:pPr indent="0" lvl="0" marL="0" rtl="0" algn="l">
              <a:spcBef>
                <a:spcPts val="0"/>
              </a:spcBef>
              <a:spcAft>
                <a:spcPts val="0"/>
              </a:spcAft>
              <a:buNone/>
            </a:pPr>
            <a:r>
              <a:rPr lang="en" sz="4500"/>
              <a:t>Supervisor:       </a:t>
            </a:r>
            <a:endParaRPr sz="4500"/>
          </a:p>
          <a:p>
            <a:pPr indent="0" lvl="0" marL="0" rtl="0" algn="l">
              <a:spcBef>
                <a:spcPts val="0"/>
              </a:spcBef>
              <a:spcAft>
                <a:spcPts val="0"/>
              </a:spcAft>
              <a:buNone/>
            </a:pPr>
            <a:r>
              <a:rPr lang="en" sz="4500"/>
              <a:t>Dr. Riby A. Boby</a:t>
            </a:r>
            <a:endParaRPr sz="4500"/>
          </a:p>
          <a:p>
            <a:pPr indent="0" lvl="0" marL="0" rtl="0" algn="l">
              <a:spcBef>
                <a:spcPts val="0"/>
              </a:spcBef>
              <a:spcAft>
                <a:spcPts val="0"/>
              </a:spcAft>
              <a:buNone/>
            </a:pPr>
            <a:r>
              <a:rPr lang="en" sz="4500"/>
              <a:t>Dr. Binod Kumar</a:t>
            </a:r>
            <a:endParaRPr sz="4500"/>
          </a:p>
          <a:p>
            <a:pPr indent="0" lvl="0" marL="0" rtl="0" algn="r">
              <a:spcBef>
                <a:spcPts val="0"/>
              </a:spcBef>
              <a:spcAft>
                <a:spcPts val="0"/>
              </a:spcAft>
              <a:buNone/>
            </a:pPr>
            <a:r>
              <a:t/>
            </a:r>
            <a:endParaRPr sz="4500"/>
          </a:p>
        </p:txBody>
      </p:sp>
      <p:sp>
        <p:nvSpPr>
          <p:cNvPr id="84" name="Google Shape;84;p17"/>
          <p:cNvSpPr txBox="1"/>
          <p:nvPr/>
        </p:nvSpPr>
        <p:spPr>
          <a:xfrm>
            <a:off x="15455725" y="13835800"/>
            <a:ext cx="82347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500">
                <a:solidFill>
                  <a:schemeClr val="dk1"/>
                </a:solidFill>
                <a:latin typeface="Times New Roman"/>
                <a:ea typeface="Times New Roman"/>
                <a:cs typeface="Times New Roman"/>
                <a:sym typeface="Times New Roman"/>
              </a:rPr>
              <a:t>By:</a:t>
            </a:r>
            <a:endParaRPr sz="4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4500">
                <a:solidFill>
                  <a:schemeClr val="dk1"/>
                </a:solidFill>
                <a:latin typeface="Times New Roman"/>
                <a:ea typeface="Times New Roman"/>
                <a:cs typeface="Times New Roman"/>
                <a:sym typeface="Times New Roman"/>
              </a:rPr>
              <a:t>Udit Agarwal (B20ME076)</a:t>
            </a:r>
            <a:endParaRPr sz="4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4500">
                <a:solidFill>
                  <a:schemeClr val="dk1"/>
                </a:solidFill>
                <a:latin typeface="Times New Roman"/>
                <a:ea typeface="Times New Roman"/>
                <a:cs typeface="Times New Roman"/>
                <a:sym typeface="Times New Roman"/>
              </a:rPr>
              <a:t>Abhishek Singh (B20ME005)</a:t>
            </a:r>
            <a:endParaRPr sz="4500">
              <a:solidFill>
                <a:schemeClr val="dk1"/>
              </a:solidFill>
              <a:latin typeface="Times New Roman"/>
              <a:ea typeface="Times New Roman"/>
              <a:cs typeface="Times New Roman"/>
              <a:sym typeface="Times New Roman"/>
            </a:endParaRPr>
          </a:p>
        </p:txBody>
      </p:sp>
      <p:pic>
        <p:nvPicPr>
          <p:cNvPr id="85" name="Google Shape;85;p17"/>
          <p:cNvPicPr preferRelativeResize="0"/>
          <p:nvPr/>
        </p:nvPicPr>
        <p:blipFill>
          <a:blip r:embed="rId3">
            <a:alphaModFix/>
          </a:blip>
          <a:stretch>
            <a:fillRect/>
          </a:stretch>
        </p:blipFill>
        <p:spPr>
          <a:xfrm>
            <a:off x="9754824" y="7461525"/>
            <a:ext cx="4281999" cy="47244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785411" y="680872"/>
            <a:ext cx="21469200" cy="1923900"/>
          </a:xfrm>
          <a:prstGeom prst="rect">
            <a:avLst/>
          </a:prstGeom>
        </p:spPr>
        <p:txBody>
          <a:bodyPr anchorCtr="0" anchor="ctr" bIns="255950" lIns="255950" spcFirstLastPara="1" rIns="255950" wrap="square" tIns="255950">
            <a:noAutofit/>
          </a:bodyPr>
          <a:lstStyle/>
          <a:p>
            <a:pPr indent="0" lvl="0" marL="0" rtl="0" algn="ctr">
              <a:spcBef>
                <a:spcPts val="0"/>
              </a:spcBef>
              <a:spcAft>
                <a:spcPts val="0"/>
              </a:spcAft>
              <a:buNone/>
            </a:pPr>
            <a:r>
              <a:rPr lang="en"/>
              <a:t>Model Training</a:t>
            </a:r>
            <a:endParaRPr/>
          </a:p>
        </p:txBody>
      </p:sp>
      <p:pic>
        <p:nvPicPr>
          <p:cNvPr id="153" name="Google Shape;153;p26"/>
          <p:cNvPicPr preferRelativeResize="0"/>
          <p:nvPr/>
        </p:nvPicPr>
        <p:blipFill>
          <a:blip r:embed="rId3">
            <a:alphaModFix/>
          </a:blip>
          <a:stretch>
            <a:fillRect/>
          </a:stretch>
        </p:blipFill>
        <p:spPr>
          <a:xfrm>
            <a:off x="4344225" y="3740500"/>
            <a:ext cx="11970751" cy="4371750"/>
          </a:xfrm>
          <a:prstGeom prst="rect">
            <a:avLst/>
          </a:prstGeom>
          <a:noFill/>
          <a:ln>
            <a:noFill/>
          </a:ln>
        </p:spPr>
      </p:pic>
      <p:sp>
        <p:nvSpPr>
          <p:cNvPr id="154" name="Google Shape;154;p26"/>
          <p:cNvSpPr txBox="1"/>
          <p:nvPr>
            <p:ph idx="1" type="body"/>
          </p:nvPr>
        </p:nvSpPr>
        <p:spPr>
          <a:xfrm>
            <a:off x="785375" y="2604775"/>
            <a:ext cx="21469200" cy="12744600"/>
          </a:xfrm>
          <a:prstGeom prst="rect">
            <a:avLst/>
          </a:prstGeom>
        </p:spPr>
        <p:txBody>
          <a:bodyPr anchorCtr="0" anchor="t" bIns="255950" lIns="255950" spcFirstLastPara="1" rIns="255950" wrap="square" tIns="255950">
            <a:normAutofit/>
          </a:bodyPr>
          <a:lstStyle/>
          <a:p>
            <a:pPr indent="0" lvl="0" marL="0" rtl="0" algn="l">
              <a:spcBef>
                <a:spcPts val="0"/>
              </a:spcBef>
              <a:spcAft>
                <a:spcPts val="0"/>
              </a:spcAft>
              <a:buNone/>
            </a:pPr>
            <a:r>
              <a:rPr lang="en"/>
              <a:t>We tried two different version of YOLO: </a:t>
            </a:r>
            <a:r>
              <a:rPr b="1" lang="en"/>
              <a:t>nano and medium.</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rPr lang="en"/>
              <a:t>Then we performed iterative adjustments to optimize the model’s performance in wire detection. Evaluation metrics such as precision, segmentation loss, recall, and F1 score were utilized.</a:t>
            </a:r>
            <a:endParaRPr/>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1200"/>
              </a:spcAft>
              <a:buClr>
                <a:schemeClr val="dk1"/>
              </a:buClr>
              <a:buSzPts val="1100"/>
              <a:buFont typeface="Arial"/>
              <a:buNone/>
            </a:pPr>
            <a:r>
              <a:t/>
            </a:r>
            <a:endParaRPr b="1"/>
          </a:p>
        </p:txBody>
      </p:sp>
      <p:pic>
        <p:nvPicPr>
          <p:cNvPr id="155" name="Google Shape;155;p26"/>
          <p:cNvPicPr preferRelativeResize="0"/>
          <p:nvPr/>
        </p:nvPicPr>
        <p:blipFill>
          <a:blip r:embed="rId4">
            <a:alphaModFix/>
          </a:blip>
          <a:stretch>
            <a:fillRect/>
          </a:stretch>
        </p:blipFill>
        <p:spPr>
          <a:xfrm>
            <a:off x="2007675" y="10363138"/>
            <a:ext cx="19507200" cy="6505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785386" y="1495097"/>
            <a:ext cx="21469200" cy="1923900"/>
          </a:xfrm>
          <a:prstGeom prst="rect">
            <a:avLst/>
          </a:prstGeom>
        </p:spPr>
        <p:txBody>
          <a:bodyPr anchorCtr="0" anchor="ctr" bIns="255950" lIns="255950" spcFirstLastPara="1" rIns="255950" wrap="square" tIns="255950">
            <a:noAutofit/>
          </a:bodyPr>
          <a:lstStyle/>
          <a:p>
            <a:pPr indent="0" lvl="0" marL="0" rtl="0" algn="ctr">
              <a:spcBef>
                <a:spcPts val="0"/>
              </a:spcBef>
              <a:spcAft>
                <a:spcPts val="0"/>
              </a:spcAft>
              <a:buNone/>
            </a:pPr>
            <a:r>
              <a:rPr lang="en"/>
              <a:t>Results and Discussion</a:t>
            </a:r>
            <a:endParaRPr/>
          </a:p>
        </p:txBody>
      </p:sp>
      <p:pic>
        <p:nvPicPr>
          <p:cNvPr id="161" name="Google Shape;161;p27"/>
          <p:cNvPicPr preferRelativeResize="0"/>
          <p:nvPr/>
        </p:nvPicPr>
        <p:blipFill>
          <a:blip r:embed="rId3">
            <a:alphaModFix/>
          </a:blip>
          <a:stretch>
            <a:fillRect/>
          </a:stretch>
        </p:blipFill>
        <p:spPr>
          <a:xfrm>
            <a:off x="11566407" y="-4486409"/>
            <a:ext cx="15990298" cy="11610143"/>
          </a:xfrm>
          <a:prstGeom prst="rect">
            <a:avLst/>
          </a:prstGeom>
          <a:noFill/>
          <a:ln>
            <a:noFill/>
          </a:ln>
        </p:spPr>
      </p:pic>
      <p:sp>
        <p:nvSpPr>
          <p:cNvPr id="162" name="Google Shape;162;p27"/>
          <p:cNvSpPr txBox="1"/>
          <p:nvPr/>
        </p:nvSpPr>
        <p:spPr>
          <a:xfrm>
            <a:off x="1164611" y="5714326"/>
            <a:ext cx="21090000" cy="7904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300">
              <a:solidFill>
                <a:srgbClr val="595959"/>
              </a:solidFill>
              <a:latin typeface="Lato"/>
              <a:ea typeface="Lato"/>
              <a:cs typeface="Lato"/>
              <a:sym typeface="Lato"/>
            </a:endParaRPr>
          </a:p>
        </p:txBody>
      </p:sp>
      <p:sp>
        <p:nvSpPr>
          <p:cNvPr id="163" name="Google Shape;163;p27"/>
          <p:cNvSpPr txBox="1"/>
          <p:nvPr/>
        </p:nvSpPr>
        <p:spPr>
          <a:xfrm>
            <a:off x="1055500" y="3980725"/>
            <a:ext cx="21199200" cy="12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dk1"/>
                </a:solidFill>
                <a:latin typeface="Times New Roman"/>
                <a:ea typeface="Times New Roman"/>
                <a:cs typeface="Times New Roman"/>
                <a:sym typeface="Times New Roman"/>
              </a:rPr>
              <a:t>The results of our Yolov8-Medium model in wire detection demonstrate a promising performance, correctly identifying 69 out of 100 instances where wires were present.</a:t>
            </a:r>
            <a:endParaRPr sz="5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5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5000">
                <a:solidFill>
                  <a:schemeClr val="dk1"/>
                </a:solidFill>
                <a:latin typeface="Times New Roman"/>
                <a:ea typeface="Times New Roman"/>
                <a:cs typeface="Times New Roman"/>
                <a:sym typeface="Times New Roman"/>
              </a:rPr>
              <a:t>On Nvidia T400 GPU, inference time per image of YOLOv8-medium was able to give an inference time of 31ms per image having dimension of (3840 × 2160).</a:t>
            </a:r>
            <a:endParaRPr sz="5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5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5000">
                <a:solidFill>
                  <a:schemeClr val="dk1"/>
                </a:solidFill>
                <a:latin typeface="Times New Roman"/>
                <a:ea typeface="Times New Roman"/>
                <a:cs typeface="Times New Roman"/>
                <a:sym typeface="Times New Roman"/>
              </a:rPr>
              <a:t>The training required 110 GFlops of computation.</a:t>
            </a:r>
            <a:endParaRPr sz="5000">
              <a:solidFill>
                <a:schemeClr val="dk1"/>
              </a:solidFill>
              <a:latin typeface="Times New Roman"/>
              <a:ea typeface="Times New Roman"/>
              <a:cs typeface="Times New Roman"/>
              <a:sym typeface="Times New Roman"/>
            </a:endParaRPr>
          </a:p>
        </p:txBody>
      </p:sp>
      <p:pic>
        <p:nvPicPr>
          <p:cNvPr id="164" name="Google Shape;164;p27"/>
          <p:cNvPicPr preferRelativeResize="0"/>
          <p:nvPr/>
        </p:nvPicPr>
        <p:blipFill>
          <a:blip r:embed="rId4">
            <a:alphaModFix/>
          </a:blip>
          <a:stretch>
            <a:fillRect/>
          </a:stretch>
        </p:blipFill>
        <p:spPr>
          <a:xfrm>
            <a:off x="785363" y="11907725"/>
            <a:ext cx="22006524" cy="3268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785386" y="1495097"/>
            <a:ext cx="21469200" cy="1923900"/>
          </a:xfrm>
          <a:prstGeom prst="rect">
            <a:avLst/>
          </a:prstGeom>
        </p:spPr>
        <p:txBody>
          <a:bodyPr anchorCtr="0" anchor="ctr" bIns="255950" lIns="255950" spcFirstLastPara="1" rIns="255950" wrap="square" tIns="255950">
            <a:noAutofit/>
          </a:bodyPr>
          <a:lstStyle/>
          <a:p>
            <a:pPr indent="0" lvl="0" marL="0" rtl="0" algn="ctr">
              <a:spcBef>
                <a:spcPts val="0"/>
              </a:spcBef>
              <a:spcAft>
                <a:spcPts val="0"/>
              </a:spcAft>
              <a:buNone/>
            </a:pPr>
            <a:r>
              <a:rPr lang="en"/>
              <a:t>Prediction on Test:</a:t>
            </a:r>
            <a:endParaRPr/>
          </a:p>
        </p:txBody>
      </p:sp>
      <p:pic>
        <p:nvPicPr>
          <p:cNvPr id="170" name="Google Shape;170;p28"/>
          <p:cNvPicPr preferRelativeResize="0"/>
          <p:nvPr/>
        </p:nvPicPr>
        <p:blipFill>
          <a:blip r:embed="rId3">
            <a:alphaModFix/>
          </a:blip>
          <a:stretch>
            <a:fillRect/>
          </a:stretch>
        </p:blipFill>
        <p:spPr>
          <a:xfrm>
            <a:off x="11566407" y="-4486409"/>
            <a:ext cx="15990298" cy="11610143"/>
          </a:xfrm>
          <a:prstGeom prst="rect">
            <a:avLst/>
          </a:prstGeom>
          <a:noFill/>
          <a:ln>
            <a:noFill/>
          </a:ln>
        </p:spPr>
      </p:pic>
      <p:pic>
        <p:nvPicPr>
          <p:cNvPr id="171" name="Google Shape;171;p28"/>
          <p:cNvPicPr preferRelativeResize="0"/>
          <p:nvPr/>
        </p:nvPicPr>
        <p:blipFill>
          <a:blip r:embed="rId4">
            <a:alphaModFix/>
          </a:blip>
          <a:stretch>
            <a:fillRect/>
          </a:stretch>
        </p:blipFill>
        <p:spPr>
          <a:xfrm>
            <a:off x="3524828" y="4073825"/>
            <a:ext cx="15990300" cy="11992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9"/>
          <p:cNvPicPr preferRelativeResize="0"/>
          <p:nvPr/>
        </p:nvPicPr>
        <p:blipFill>
          <a:blip r:embed="rId3">
            <a:alphaModFix/>
          </a:blip>
          <a:stretch>
            <a:fillRect/>
          </a:stretch>
        </p:blipFill>
        <p:spPr>
          <a:xfrm>
            <a:off x="2151725" y="2637275"/>
            <a:ext cx="18288000" cy="10287000"/>
          </a:xfrm>
          <a:prstGeom prst="rect">
            <a:avLst/>
          </a:prstGeom>
          <a:noFill/>
          <a:ln>
            <a:noFill/>
          </a:ln>
        </p:spPr>
      </p:pic>
      <p:sp>
        <p:nvSpPr>
          <p:cNvPr id="177" name="Google Shape;177;p29"/>
          <p:cNvSpPr txBox="1"/>
          <p:nvPr/>
        </p:nvSpPr>
        <p:spPr>
          <a:xfrm>
            <a:off x="5655275" y="13681200"/>
            <a:ext cx="12461100" cy="30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chemeClr val="dk1"/>
                </a:solidFill>
                <a:latin typeface="Times New Roman"/>
                <a:ea typeface="Times New Roman"/>
                <a:cs typeface="Times New Roman"/>
                <a:sym typeface="Times New Roman"/>
              </a:rPr>
              <a:t>Prediction on Cable Driven Robot (from Lab)</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nvSpPr>
        <p:spPr>
          <a:xfrm>
            <a:off x="1850875" y="1300300"/>
            <a:ext cx="19584000" cy="1478400"/>
          </a:xfrm>
          <a:prstGeom prst="rect">
            <a:avLst/>
          </a:prstGeom>
          <a:noFill/>
          <a:ln>
            <a:noFill/>
          </a:ln>
        </p:spPr>
        <p:txBody>
          <a:bodyPr anchorCtr="0" anchor="t" bIns="255150" lIns="255150" spcFirstLastPara="1" rIns="255150" wrap="square" tIns="255150">
            <a:noAutofit/>
          </a:bodyPr>
          <a:lstStyle/>
          <a:p>
            <a:pPr indent="0" lvl="0" marL="0" rtl="0" algn="ctr">
              <a:spcBef>
                <a:spcPts val="0"/>
              </a:spcBef>
              <a:spcAft>
                <a:spcPts val="0"/>
              </a:spcAft>
              <a:buNone/>
            </a:pPr>
            <a:r>
              <a:rPr lang="en" sz="9000">
                <a:solidFill>
                  <a:schemeClr val="dk1"/>
                </a:solidFill>
              </a:rPr>
              <a:t>Forward Imaging Model : for implementing Catenary</a:t>
            </a:r>
            <a:endParaRPr sz="9000">
              <a:solidFill>
                <a:schemeClr val="dk1"/>
              </a:solidFill>
            </a:endParaRPr>
          </a:p>
        </p:txBody>
      </p:sp>
      <p:pic>
        <p:nvPicPr>
          <p:cNvPr id="183" name="Google Shape;183;p30"/>
          <p:cNvPicPr preferRelativeResize="0"/>
          <p:nvPr/>
        </p:nvPicPr>
        <p:blipFill>
          <a:blip r:embed="rId3">
            <a:alphaModFix/>
          </a:blip>
          <a:stretch>
            <a:fillRect/>
          </a:stretch>
        </p:blipFill>
        <p:spPr>
          <a:xfrm>
            <a:off x="3568775" y="5317350"/>
            <a:ext cx="14515199" cy="4482150"/>
          </a:xfrm>
          <a:prstGeom prst="rect">
            <a:avLst/>
          </a:prstGeom>
          <a:noFill/>
          <a:ln>
            <a:noFill/>
          </a:ln>
        </p:spPr>
      </p:pic>
      <p:pic>
        <p:nvPicPr>
          <p:cNvPr id="184" name="Google Shape;184;p30"/>
          <p:cNvPicPr preferRelativeResize="0"/>
          <p:nvPr/>
        </p:nvPicPr>
        <p:blipFill>
          <a:blip r:embed="rId4">
            <a:alphaModFix/>
          </a:blip>
          <a:stretch>
            <a:fillRect/>
          </a:stretch>
        </p:blipFill>
        <p:spPr>
          <a:xfrm>
            <a:off x="5687363" y="10475700"/>
            <a:ext cx="11665274" cy="6060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nvSpPr>
        <p:spPr>
          <a:xfrm>
            <a:off x="1850875" y="1300300"/>
            <a:ext cx="19584000" cy="1478400"/>
          </a:xfrm>
          <a:prstGeom prst="rect">
            <a:avLst/>
          </a:prstGeom>
          <a:noFill/>
          <a:ln>
            <a:noFill/>
          </a:ln>
        </p:spPr>
        <p:txBody>
          <a:bodyPr anchorCtr="0" anchor="t" bIns="255150" lIns="255150" spcFirstLastPara="1" rIns="255150" wrap="square" tIns="255150">
            <a:noAutofit/>
          </a:bodyPr>
          <a:lstStyle/>
          <a:p>
            <a:pPr indent="0" lvl="0" marL="0" rtl="0" algn="ctr">
              <a:spcBef>
                <a:spcPts val="0"/>
              </a:spcBef>
              <a:spcAft>
                <a:spcPts val="0"/>
              </a:spcAft>
              <a:buNone/>
            </a:pPr>
            <a:r>
              <a:rPr lang="en" sz="9000">
                <a:solidFill>
                  <a:schemeClr val="dk1"/>
                </a:solidFill>
              </a:rPr>
              <a:t>Camera </a:t>
            </a:r>
            <a:r>
              <a:rPr lang="en" sz="9000">
                <a:solidFill>
                  <a:schemeClr val="dk1"/>
                </a:solidFill>
              </a:rPr>
              <a:t>Calibration</a:t>
            </a:r>
            <a:r>
              <a:rPr lang="en" sz="9000">
                <a:solidFill>
                  <a:schemeClr val="dk1"/>
                </a:solidFill>
              </a:rPr>
              <a:t>:</a:t>
            </a:r>
            <a:endParaRPr sz="9000">
              <a:solidFill>
                <a:schemeClr val="dk1"/>
              </a:solidFill>
            </a:endParaRPr>
          </a:p>
          <a:p>
            <a:pPr indent="0" lvl="0" marL="0" rtl="0" algn="ctr">
              <a:spcBef>
                <a:spcPts val="0"/>
              </a:spcBef>
              <a:spcAft>
                <a:spcPts val="0"/>
              </a:spcAft>
              <a:buNone/>
            </a:pPr>
            <a:r>
              <a:t/>
            </a:r>
            <a:endParaRPr sz="9000">
              <a:solidFill>
                <a:schemeClr val="dk1"/>
              </a:solidFill>
            </a:endParaRPr>
          </a:p>
        </p:txBody>
      </p:sp>
      <p:sp>
        <p:nvSpPr>
          <p:cNvPr id="190" name="Google Shape;190;p31"/>
          <p:cNvSpPr txBox="1"/>
          <p:nvPr/>
        </p:nvSpPr>
        <p:spPr>
          <a:xfrm>
            <a:off x="1159675" y="3970550"/>
            <a:ext cx="6144000" cy="14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lt1"/>
                </a:solidFill>
                <a:latin typeface="Proxima Nova"/>
                <a:ea typeface="Proxima Nova"/>
                <a:cs typeface="Proxima Nova"/>
                <a:sym typeface="Proxima Nova"/>
              </a:rPr>
              <a:t>Zang’s </a:t>
            </a:r>
            <a:r>
              <a:rPr lang="en" sz="5000">
                <a:solidFill>
                  <a:schemeClr val="lt1"/>
                </a:solidFill>
                <a:latin typeface="Proxima Nova"/>
                <a:ea typeface="Proxima Nova"/>
                <a:cs typeface="Proxima Nova"/>
                <a:sym typeface="Proxima Nova"/>
              </a:rPr>
              <a:t>Method</a:t>
            </a:r>
            <a:r>
              <a:rPr lang="en" sz="5000">
                <a:solidFill>
                  <a:schemeClr val="lt1"/>
                </a:solidFill>
                <a:latin typeface="Proxima Nova"/>
                <a:ea typeface="Proxima Nova"/>
                <a:cs typeface="Proxima Nova"/>
                <a:sym typeface="Proxima Nova"/>
              </a:rPr>
              <a:t>: </a:t>
            </a:r>
            <a:endParaRPr sz="5000">
              <a:solidFill>
                <a:schemeClr val="lt1"/>
              </a:solidFill>
              <a:latin typeface="Proxima Nova"/>
              <a:ea typeface="Proxima Nova"/>
              <a:cs typeface="Proxima Nova"/>
              <a:sym typeface="Proxima Nova"/>
            </a:endParaRPr>
          </a:p>
        </p:txBody>
      </p:sp>
      <p:sp>
        <p:nvSpPr>
          <p:cNvPr id="191" name="Google Shape;191;p31"/>
          <p:cNvSpPr txBox="1"/>
          <p:nvPr/>
        </p:nvSpPr>
        <p:spPr>
          <a:xfrm>
            <a:off x="1582075" y="9077750"/>
            <a:ext cx="17472000" cy="8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100">
                <a:solidFill>
                  <a:schemeClr val="lt1"/>
                </a:solidFill>
                <a:latin typeface="Proxima Nova"/>
                <a:ea typeface="Proxima Nova"/>
                <a:cs typeface="Proxima Nova"/>
                <a:sym typeface="Proxima Nova"/>
              </a:rPr>
              <a:t>Once the camera internals matrix </a:t>
            </a:r>
            <a:r>
              <a:rPr b="1" lang="en" sz="3100">
                <a:solidFill>
                  <a:schemeClr val="lt1"/>
                </a:solidFill>
                <a:latin typeface="Proxima Nova"/>
                <a:ea typeface="Proxima Nova"/>
                <a:cs typeface="Proxima Nova"/>
                <a:sym typeface="Proxima Nova"/>
              </a:rPr>
              <a:t>C</a:t>
            </a:r>
            <a:r>
              <a:rPr lang="en" sz="3100">
                <a:solidFill>
                  <a:schemeClr val="lt1"/>
                </a:solidFill>
                <a:latin typeface="Proxima Nova"/>
                <a:ea typeface="Proxima Nova"/>
                <a:cs typeface="Proxima Nova"/>
                <a:sym typeface="Proxima Nova"/>
              </a:rPr>
              <a:t> is known, the externals can be readily obtained</a:t>
            </a:r>
            <a:endParaRPr sz="3100">
              <a:solidFill>
                <a:schemeClr val="lt1"/>
              </a:solidFill>
              <a:latin typeface="Proxima Nova"/>
              <a:ea typeface="Proxima Nova"/>
              <a:cs typeface="Proxima Nova"/>
              <a:sym typeface="Proxima Nova"/>
            </a:endParaRPr>
          </a:p>
        </p:txBody>
      </p:sp>
      <p:pic>
        <p:nvPicPr>
          <p:cNvPr id="192" name="Google Shape;192;p31"/>
          <p:cNvPicPr preferRelativeResize="0"/>
          <p:nvPr/>
        </p:nvPicPr>
        <p:blipFill>
          <a:blip r:embed="rId3">
            <a:alphaModFix/>
          </a:blip>
          <a:stretch>
            <a:fillRect/>
          </a:stretch>
        </p:blipFill>
        <p:spPr>
          <a:xfrm>
            <a:off x="1850875" y="4494825"/>
            <a:ext cx="8393475" cy="9574475"/>
          </a:xfrm>
          <a:prstGeom prst="rect">
            <a:avLst/>
          </a:prstGeom>
          <a:noFill/>
          <a:ln>
            <a:noFill/>
          </a:ln>
        </p:spPr>
      </p:pic>
      <p:sp>
        <p:nvSpPr>
          <p:cNvPr id="193" name="Google Shape;193;p31"/>
          <p:cNvSpPr txBox="1"/>
          <p:nvPr/>
        </p:nvSpPr>
        <p:spPr>
          <a:xfrm>
            <a:off x="13084400" y="4551975"/>
            <a:ext cx="9177900" cy="9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dk1"/>
                </a:solidFill>
                <a:latin typeface="Times New Roman"/>
                <a:ea typeface="Times New Roman"/>
                <a:cs typeface="Times New Roman"/>
                <a:sym typeface="Times New Roman"/>
              </a:rPr>
              <a:t>3D points are called object points and 2D image points are called image points.</a:t>
            </a:r>
            <a:endParaRPr sz="4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4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4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4000">
                <a:solidFill>
                  <a:schemeClr val="dk1"/>
                </a:solidFill>
                <a:latin typeface="Times New Roman"/>
                <a:ea typeface="Times New Roman"/>
                <a:cs typeface="Times New Roman"/>
                <a:sym typeface="Times New Roman"/>
              </a:rPr>
              <a:t>For simplicity, we can say chess board was kept stationary at XY plane, (so Z=0 always) and camera was moved accordingly. This consideration helps us to find only X,Y values. Now for X,Y values, we can simply pass the points as (0,0), (1,0), (2,0), ... which denotes the location of points. In this case, the results we get will be in the scale of size of chess board square. But if we know the square size, (say 30 mm), we can pass the values as (0,0), (30,0), (60,0), ... . Thus, we get the results in mm.</a:t>
            </a:r>
            <a:endParaRPr sz="40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2"/>
          <p:cNvPicPr preferRelativeResize="0"/>
          <p:nvPr/>
        </p:nvPicPr>
        <p:blipFill>
          <a:blip r:embed="rId3">
            <a:alphaModFix/>
          </a:blip>
          <a:stretch>
            <a:fillRect/>
          </a:stretch>
        </p:blipFill>
        <p:spPr>
          <a:xfrm>
            <a:off x="1714262" y="1150800"/>
            <a:ext cx="19611475" cy="4662950"/>
          </a:xfrm>
          <a:prstGeom prst="rect">
            <a:avLst/>
          </a:prstGeom>
          <a:noFill/>
          <a:ln>
            <a:noFill/>
          </a:ln>
        </p:spPr>
      </p:pic>
      <p:sp>
        <p:nvSpPr>
          <p:cNvPr id="199" name="Google Shape;199;p32"/>
          <p:cNvSpPr txBox="1"/>
          <p:nvPr/>
        </p:nvSpPr>
        <p:spPr>
          <a:xfrm>
            <a:off x="1236475" y="6965750"/>
            <a:ext cx="20620800" cy="98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dk1"/>
                </a:solidFill>
                <a:latin typeface="Proxima Nova"/>
                <a:ea typeface="Proxima Nova"/>
                <a:cs typeface="Proxima Nova"/>
                <a:sym typeface="Proxima Nova"/>
              </a:rPr>
              <a:t>Using the following code we got the value of camera matrix:</a:t>
            </a:r>
            <a:endParaRPr sz="4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4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4800">
                <a:solidFill>
                  <a:schemeClr val="dk1"/>
                </a:solidFill>
                <a:latin typeface="Proxima Nova"/>
                <a:ea typeface="Proxima Nova"/>
                <a:cs typeface="Proxima Nova"/>
                <a:sym typeface="Proxima Nova"/>
              </a:rPr>
              <a:t>Obtained Values: </a:t>
            </a:r>
            <a:endParaRPr sz="4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4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4800">
                <a:solidFill>
                  <a:schemeClr val="dk1"/>
                </a:solidFill>
                <a:latin typeface="Proxima Nova"/>
                <a:ea typeface="Proxima Nova"/>
                <a:cs typeface="Proxima Nova"/>
                <a:sym typeface="Proxima Nova"/>
              </a:rPr>
              <a:t>Camera Matrix</a:t>
            </a:r>
            <a:r>
              <a:rPr lang="en" sz="4800">
                <a:solidFill>
                  <a:schemeClr val="dk1"/>
                </a:solidFill>
                <a:latin typeface="Proxima Nova"/>
                <a:ea typeface="Proxima Nova"/>
                <a:cs typeface="Proxima Nova"/>
                <a:sym typeface="Proxima Nova"/>
              </a:rPr>
              <a:t>:</a:t>
            </a:r>
            <a:endParaRPr sz="48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4800">
                <a:solidFill>
                  <a:schemeClr val="dk1"/>
                </a:solidFill>
                <a:latin typeface="Proxima Nova"/>
                <a:ea typeface="Proxima Nova"/>
                <a:cs typeface="Proxima Nova"/>
                <a:sym typeface="Proxima Nova"/>
              </a:rPr>
              <a:t>(array([[896.49048477,   0.        , 318.25058791],</a:t>
            </a:r>
            <a:endParaRPr sz="48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4800">
                <a:solidFill>
                  <a:schemeClr val="dk1"/>
                </a:solidFill>
                <a:latin typeface="Proxima Nova"/>
                <a:ea typeface="Proxima Nova"/>
                <a:cs typeface="Proxima Nova"/>
                <a:sym typeface="Proxima Nova"/>
              </a:rPr>
              <a:t>       [  0.        , 894.62350573, 226.1312619 ],</a:t>
            </a:r>
            <a:endParaRPr sz="4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4800">
                <a:solidFill>
                  <a:schemeClr val="dk1"/>
                </a:solidFill>
                <a:latin typeface="Proxima Nova"/>
                <a:ea typeface="Proxima Nova"/>
                <a:cs typeface="Proxima Nova"/>
                <a:sym typeface="Proxima Nova"/>
              </a:rPr>
              <a:t>       [  0.        ,   0.        ,   1.        ]]), </a:t>
            </a:r>
            <a:endParaRPr sz="4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4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4800">
                <a:solidFill>
                  <a:schemeClr val="dk1"/>
                </a:solidFill>
                <a:latin typeface="Proxima Nova"/>
                <a:ea typeface="Proxima Nova"/>
                <a:cs typeface="Proxima Nova"/>
                <a:sym typeface="Proxima Nova"/>
              </a:rPr>
              <a:t>Distortion Coefficient</a:t>
            </a:r>
            <a:r>
              <a:rPr lang="en" sz="4800">
                <a:solidFill>
                  <a:schemeClr val="dk1"/>
                </a:solidFill>
                <a:latin typeface="Proxima Nova"/>
                <a:ea typeface="Proxima Nova"/>
                <a:cs typeface="Proxima Nova"/>
                <a:sym typeface="Proxima Nova"/>
              </a:rPr>
              <a:t>:</a:t>
            </a:r>
            <a:endParaRPr sz="48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4800">
                <a:solidFill>
                  <a:schemeClr val="dk1"/>
                </a:solidFill>
                <a:latin typeface="Proxima Nova"/>
                <a:ea typeface="Proxima Nova"/>
                <a:cs typeface="Proxima Nova"/>
                <a:sym typeface="Proxima Nova"/>
              </a:rPr>
              <a:t>array([[-1.10737621e-01,  8.51838395e+00, -5.21910913e-04,</a:t>
            </a:r>
            <a:endParaRPr sz="48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4800">
                <a:solidFill>
                  <a:schemeClr val="dk1"/>
                </a:solidFill>
                <a:latin typeface="Proxima Nova"/>
                <a:ea typeface="Proxima Nova"/>
                <a:cs typeface="Proxima Nova"/>
                <a:sym typeface="Proxima Nova"/>
              </a:rPr>
              <a:t>         2.59887173e-03, -1.03951939e+02]]))</a:t>
            </a:r>
            <a:endParaRPr sz="4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4800">
              <a:solidFill>
                <a:schemeClr val="dk1"/>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33"/>
          <p:cNvPicPr preferRelativeResize="0"/>
          <p:nvPr/>
        </p:nvPicPr>
        <p:blipFill>
          <a:blip r:embed="rId3">
            <a:alphaModFix/>
          </a:blip>
          <a:stretch>
            <a:fillRect/>
          </a:stretch>
        </p:blipFill>
        <p:spPr>
          <a:xfrm rot="-5400000">
            <a:off x="13922075" y="5859151"/>
            <a:ext cx="6001249" cy="10956349"/>
          </a:xfrm>
          <a:prstGeom prst="rect">
            <a:avLst/>
          </a:prstGeom>
          <a:noFill/>
          <a:ln>
            <a:noFill/>
          </a:ln>
        </p:spPr>
      </p:pic>
      <p:pic>
        <p:nvPicPr>
          <p:cNvPr id="205" name="Google Shape;205;p33"/>
          <p:cNvPicPr preferRelativeResize="0"/>
          <p:nvPr/>
        </p:nvPicPr>
        <p:blipFill>
          <a:blip r:embed="rId4">
            <a:alphaModFix/>
          </a:blip>
          <a:stretch>
            <a:fillRect/>
          </a:stretch>
        </p:blipFill>
        <p:spPr>
          <a:xfrm>
            <a:off x="639126" y="8343115"/>
            <a:ext cx="10605425" cy="5965560"/>
          </a:xfrm>
          <a:prstGeom prst="rect">
            <a:avLst/>
          </a:prstGeom>
          <a:noFill/>
          <a:ln>
            <a:noFill/>
          </a:ln>
        </p:spPr>
      </p:pic>
      <p:sp>
        <p:nvSpPr>
          <p:cNvPr id="206" name="Google Shape;206;p33"/>
          <p:cNvSpPr txBox="1"/>
          <p:nvPr/>
        </p:nvSpPr>
        <p:spPr>
          <a:xfrm>
            <a:off x="3377600" y="1025350"/>
            <a:ext cx="14565900" cy="18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0">
                <a:solidFill>
                  <a:schemeClr val="dk1"/>
                </a:solidFill>
                <a:latin typeface="Times New Roman"/>
                <a:ea typeface="Times New Roman"/>
                <a:cs typeface="Times New Roman"/>
                <a:sym typeface="Times New Roman"/>
              </a:rPr>
              <a:t>Edge Device Implementation</a:t>
            </a:r>
            <a:endParaRPr sz="8000">
              <a:solidFill>
                <a:schemeClr val="dk1"/>
              </a:solidFill>
              <a:latin typeface="Times New Roman"/>
              <a:ea typeface="Times New Roman"/>
              <a:cs typeface="Times New Roman"/>
              <a:sym typeface="Times New Roman"/>
            </a:endParaRPr>
          </a:p>
        </p:txBody>
      </p:sp>
      <p:sp>
        <p:nvSpPr>
          <p:cNvPr id="207" name="Google Shape;207;p33"/>
          <p:cNvSpPr txBox="1"/>
          <p:nvPr/>
        </p:nvSpPr>
        <p:spPr>
          <a:xfrm>
            <a:off x="1057100" y="3844000"/>
            <a:ext cx="21590700" cy="72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dk1"/>
                </a:solidFill>
                <a:latin typeface="Times New Roman"/>
                <a:ea typeface="Times New Roman"/>
                <a:cs typeface="Times New Roman"/>
                <a:sym typeface="Times New Roman"/>
              </a:rPr>
              <a:t>We used a Raspberry pi 4 Model B: 1 GB RAM for implementing it on </a:t>
            </a:r>
            <a:r>
              <a:rPr lang="en" sz="5000">
                <a:solidFill>
                  <a:schemeClr val="dk1"/>
                </a:solidFill>
                <a:latin typeface="Times New Roman"/>
                <a:ea typeface="Times New Roman"/>
                <a:cs typeface="Times New Roman"/>
                <a:sym typeface="Times New Roman"/>
              </a:rPr>
              <a:t>edge</a:t>
            </a:r>
            <a:r>
              <a:rPr lang="en" sz="5000">
                <a:solidFill>
                  <a:schemeClr val="dk1"/>
                </a:solidFill>
                <a:latin typeface="Times New Roman"/>
                <a:ea typeface="Times New Roman"/>
                <a:cs typeface="Times New Roman"/>
                <a:sym typeface="Times New Roman"/>
              </a:rPr>
              <a:t> devices.</a:t>
            </a:r>
            <a:br>
              <a:rPr lang="en" sz="5000">
                <a:solidFill>
                  <a:schemeClr val="dk1"/>
                </a:solidFill>
                <a:latin typeface="Times New Roman"/>
                <a:ea typeface="Times New Roman"/>
                <a:cs typeface="Times New Roman"/>
                <a:sym typeface="Times New Roman"/>
              </a:rPr>
            </a:br>
            <a:r>
              <a:rPr lang="en" sz="5000">
                <a:solidFill>
                  <a:schemeClr val="dk1"/>
                </a:solidFill>
                <a:latin typeface="Times New Roman"/>
                <a:ea typeface="Times New Roman"/>
                <a:cs typeface="Times New Roman"/>
                <a:sym typeface="Times New Roman"/>
              </a:rPr>
              <a:t>Pi 4 was Running on Linux</a:t>
            </a:r>
            <a:endParaRPr sz="5000">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nvSpPr>
        <p:spPr>
          <a:xfrm>
            <a:off x="2641375" y="1359350"/>
            <a:ext cx="17757300" cy="1766400"/>
          </a:xfrm>
          <a:prstGeom prst="rect">
            <a:avLst/>
          </a:prstGeom>
          <a:noFill/>
          <a:ln>
            <a:noFill/>
          </a:ln>
        </p:spPr>
        <p:txBody>
          <a:bodyPr anchorCtr="0" anchor="t" bIns="255150" lIns="255150" spcFirstLastPara="1" rIns="255150" wrap="square" tIns="255150">
            <a:noAutofit/>
          </a:bodyPr>
          <a:lstStyle/>
          <a:p>
            <a:pPr indent="0" lvl="0" marL="0" rtl="0" algn="ctr">
              <a:spcBef>
                <a:spcPts val="0"/>
              </a:spcBef>
              <a:spcAft>
                <a:spcPts val="0"/>
              </a:spcAft>
              <a:buNone/>
            </a:pPr>
            <a:r>
              <a:rPr lang="en" sz="8000">
                <a:solidFill>
                  <a:schemeClr val="dk1"/>
                </a:solidFill>
                <a:latin typeface="Times New Roman"/>
                <a:ea typeface="Times New Roman"/>
                <a:cs typeface="Times New Roman"/>
                <a:sym typeface="Times New Roman"/>
              </a:rPr>
              <a:t>Running Model of Edge Devices</a:t>
            </a:r>
            <a:endParaRPr sz="8000">
              <a:solidFill>
                <a:schemeClr val="dk1"/>
              </a:solidFill>
              <a:latin typeface="Times New Roman"/>
              <a:ea typeface="Times New Roman"/>
              <a:cs typeface="Times New Roman"/>
              <a:sym typeface="Times New Roman"/>
            </a:endParaRPr>
          </a:p>
        </p:txBody>
      </p:sp>
      <p:sp>
        <p:nvSpPr>
          <p:cNvPr id="213" name="Google Shape;213;p34"/>
          <p:cNvSpPr txBox="1"/>
          <p:nvPr/>
        </p:nvSpPr>
        <p:spPr>
          <a:xfrm>
            <a:off x="1461500" y="3670961"/>
            <a:ext cx="19583700" cy="99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dk1"/>
                </a:solidFill>
                <a:latin typeface="Times New Roman"/>
                <a:ea typeface="Times New Roman"/>
                <a:cs typeface="Times New Roman"/>
                <a:sym typeface="Times New Roman"/>
              </a:rPr>
              <a:t>We ran our finetuned model on raspberry pi 4 to get the following results:</a:t>
            </a:r>
            <a:endParaRPr sz="4800">
              <a:solidFill>
                <a:schemeClr val="dk1"/>
              </a:solidFill>
              <a:latin typeface="Times New Roman"/>
              <a:ea typeface="Times New Roman"/>
              <a:cs typeface="Times New Roman"/>
              <a:sym typeface="Times New Roman"/>
            </a:endParaRPr>
          </a:p>
        </p:txBody>
      </p:sp>
      <p:pic>
        <p:nvPicPr>
          <p:cNvPr id="214" name="Google Shape;214;p34"/>
          <p:cNvPicPr preferRelativeResize="0"/>
          <p:nvPr/>
        </p:nvPicPr>
        <p:blipFill>
          <a:blip r:embed="rId3">
            <a:alphaModFix/>
          </a:blip>
          <a:stretch>
            <a:fillRect/>
          </a:stretch>
        </p:blipFill>
        <p:spPr>
          <a:xfrm>
            <a:off x="1255149" y="5648548"/>
            <a:ext cx="19583698" cy="99643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nvSpPr>
        <p:spPr>
          <a:xfrm>
            <a:off x="2081275" y="1090550"/>
            <a:ext cx="18739200" cy="161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chemeClr val="dk1"/>
                </a:solidFill>
                <a:latin typeface="Proxima Nova"/>
                <a:ea typeface="Proxima Nova"/>
                <a:cs typeface="Proxima Nova"/>
                <a:sym typeface="Proxima Nova"/>
              </a:rPr>
              <a:t>Mathematical Model for Catenary Estimation</a:t>
            </a:r>
            <a:endParaRPr sz="72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7200">
              <a:solidFill>
                <a:schemeClr val="dk1"/>
              </a:solidFill>
              <a:latin typeface="Proxima Nova"/>
              <a:ea typeface="Proxima Nova"/>
              <a:cs typeface="Proxima Nova"/>
              <a:sym typeface="Proxima Nova"/>
            </a:endParaRPr>
          </a:p>
        </p:txBody>
      </p:sp>
      <p:pic>
        <p:nvPicPr>
          <p:cNvPr id="220" name="Google Shape;220;p35"/>
          <p:cNvPicPr preferRelativeResize="0"/>
          <p:nvPr/>
        </p:nvPicPr>
        <p:blipFill rotWithShape="1">
          <a:blip r:embed="rId3">
            <a:alphaModFix/>
          </a:blip>
          <a:srcRect b="5882" l="-2259" r="8888" t="0"/>
          <a:stretch/>
        </p:blipFill>
        <p:spPr>
          <a:xfrm>
            <a:off x="1381200" y="3393350"/>
            <a:ext cx="11452076" cy="4916400"/>
          </a:xfrm>
          <a:prstGeom prst="rect">
            <a:avLst/>
          </a:prstGeom>
          <a:noFill/>
          <a:ln>
            <a:noFill/>
          </a:ln>
        </p:spPr>
      </p:pic>
      <p:pic>
        <p:nvPicPr>
          <p:cNvPr id="221" name="Google Shape;221;p35"/>
          <p:cNvPicPr preferRelativeResize="0"/>
          <p:nvPr/>
        </p:nvPicPr>
        <p:blipFill>
          <a:blip r:embed="rId4">
            <a:alphaModFix/>
          </a:blip>
          <a:stretch>
            <a:fillRect/>
          </a:stretch>
        </p:blipFill>
        <p:spPr>
          <a:xfrm>
            <a:off x="2388475" y="10535750"/>
            <a:ext cx="5513925" cy="1882800"/>
          </a:xfrm>
          <a:prstGeom prst="rect">
            <a:avLst/>
          </a:prstGeom>
          <a:noFill/>
          <a:ln>
            <a:noFill/>
          </a:ln>
        </p:spPr>
      </p:pic>
      <p:sp>
        <p:nvSpPr>
          <p:cNvPr id="222" name="Google Shape;222;p35"/>
          <p:cNvSpPr txBox="1"/>
          <p:nvPr/>
        </p:nvSpPr>
        <p:spPr>
          <a:xfrm>
            <a:off x="1774075" y="9116150"/>
            <a:ext cx="6028800" cy="9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dk1"/>
                </a:solidFill>
                <a:latin typeface="Proxima Nova"/>
                <a:ea typeface="Proxima Nova"/>
                <a:cs typeface="Proxima Nova"/>
                <a:sym typeface="Proxima Nova"/>
              </a:rPr>
              <a:t>Estimation Model :</a:t>
            </a:r>
            <a:endParaRPr sz="5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5000">
              <a:solidFill>
                <a:schemeClr val="lt1"/>
              </a:solidFill>
              <a:latin typeface="Proxima Nova"/>
              <a:ea typeface="Proxima Nova"/>
              <a:cs typeface="Proxima Nova"/>
              <a:sym typeface="Proxima Nova"/>
            </a:endParaRPr>
          </a:p>
        </p:txBody>
      </p:sp>
      <p:pic>
        <p:nvPicPr>
          <p:cNvPr id="223" name="Google Shape;223;p35"/>
          <p:cNvPicPr preferRelativeResize="0"/>
          <p:nvPr/>
        </p:nvPicPr>
        <p:blipFill>
          <a:blip r:embed="rId5">
            <a:alphaModFix/>
          </a:blip>
          <a:stretch>
            <a:fillRect/>
          </a:stretch>
        </p:blipFill>
        <p:spPr>
          <a:xfrm>
            <a:off x="2388474" y="13300550"/>
            <a:ext cx="10137600" cy="2601100"/>
          </a:xfrm>
          <a:prstGeom prst="rect">
            <a:avLst/>
          </a:prstGeom>
          <a:noFill/>
          <a:ln>
            <a:noFill/>
          </a:ln>
        </p:spPr>
      </p:pic>
      <p:pic>
        <p:nvPicPr>
          <p:cNvPr id="224" name="Google Shape;224;p35"/>
          <p:cNvPicPr preferRelativeResize="0"/>
          <p:nvPr/>
        </p:nvPicPr>
        <p:blipFill>
          <a:blip r:embed="rId6">
            <a:alphaModFix/>
          </a:blip>
          <a:stretch>
            <a:fillRect/>
          </a:stretch>
        </p:blipFill>
        <p:spPr>
          <a:xfrm>
            <a:off x="14675274" y="3393350"/>
            <a:ext cx="5151532" cy="491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785411" y="331122"/>
            <a:ext cx="21469200" cy="1923900"/>
          </a:xfrm>
          <a:prstGeom prst="rect">
            <a:avLst/>
          </a:prstGeom>
        </p:spPr>
        <p:txBody>
          <a:bodyPr anchorCtr="0" anchor="ctr" bIns="255950" lIns="255950" spcFirstLastPara="1" rIns="255950" wrap="square" tIns="255950">
            <a:noAutofit/>
          </a:bodyPr>
          <a:lstStyle/>
          <a:p>
            <a:pPr indent="0" lvl="0" marL="0" rtl="0" algn="ctr">
              <a:spcBef>
                <a:spcPts val="0"/>
              </a:spcBef>
              <a:spcAft>
                <a:spcPts val="0"/>
              </a:spcAft>
              <a:buNone/>
            </a:pPr>
            <a:r>
              <a:rPr lang="en">
                <a:solidFill>
                  <a:schemeClr val="dk1"/>
                </a:solidFill>
              </a:rPr>
              <a:t>Introduction</a:t>
            </a:r>
            <a:endParaRPr b="0">
              <a:solidFill>
                <a:schemeClr val="dk1"/>
              </a:solidFill>
            </a:endParaRPr>
          </a:p>
        </p:txBody>
      </p:sp>
      <p:sp>
        <p:nvSpPr>
          <p:cNvPr id="91" name="Google Shape;91;p18"/>
          <p:cNvSpPr txBox="1"/>
          <p:nvPr>
            <p:ph idx="1" type="body"/>
          </p:nvPr>
        </p:nvSpPr>
        <p:spPr>
          <a:xfrm>
            <a:off x="1567400" y="2255025"/>
            <a:ext cx="19905300" cy="11545800"/>
          </a:xfrm>
          <a:prstGeom prst="rect">
            <a:avLst/>
          </a:prstGeom>
        </p:spPr>
        <p:txBody>
          <a:bodyPr anchorCtr="0" anchor="ctr" bIns="255950" lIns="255950" spcFirstLastPara="1" rIns="255950" wrap="square" tIns="255950">
            <a:noAutofit/>
          </a:bodyPr>
          <a:lstStyle/>
          <a:p>
            <a:pPr indent="0" lvl="0" marL="0" rtl="0" algn="l">
              <a:spcBef>
                <a:spcPts val="0"/>
              </a:spcBef>
              <a:spcAft>
                <a:spcPts val="0"/>
              </a:spcAft>
              <a:buNone/>
            </a:pPr>
            <a:r>
              <a:rPr lang="en" sz="3800"/>
              <a:t>Wire detection involves identifying and locating wires or cables, vital in applications like power line inspection, robotics &amp; automation, and medical imaging. </a:t>
            </a:r>
            <a:endParaRPr sz="3800"/>
          </a:p>
          <a:p>
            <a:pPr indent="0" lvl="0" marL="0" rtl="0" algn="l">
              <a:spcBef>
                <a:spcPts val="0"/>
              </a:spcBef>
              <a:spcAft>
                <a:spcPts val="0"/>
              </a:spcAft>
              <a:buNone/>
            </a:pPr>
            <a:r>
              <a:t/>
            </a:r>
            <a:endParaRPr sz="3800"/>
          </a:p>
          <a:p>
            <a:pPr indent="0" lvl="0" marL="0" rtl="0" algn="l">
              <a:spcBef>
                <a:spcPts val="0"/>
              </a:spcBef>
              <a:spcAft>
                <a:spcPts val="0"/>
              </a:spcAft>
              <a:buNone/>
            </a:pPr>
            <a:r>
              <a:rPr lang="en" sz="3800"/>
              <a:t>Wire strikes: aviation incident where an aerial collides with wires, such as power lines or other cables though causing damage to life or infrastructure.</a:t>
            </a:r>
            <a:endParaRPr sz="3800"/>
          </a:p>
          <a:p>
            <a:pPr indent="0" lvl="0" marL="0" rtl="0" algn="l">
              <a:spcBef>
                <a:spcPts val="0"/>
              </a:spcBef>
              <a:spcAft>
                <a:spcPts val="0"/>
              </a:spcAft>
              <a:buNone/>
            </a:pPr>
            <a:r>
              <a:rPr lang="en" sz="3800"/>
              <a:t>It accounts for 40% of the fatal accidents involving general aviation.</a:t>
            </a:r>
            <a:endParaRPr sz="3800"/>
          </a:p>
          <a:p>
            <a:pPr indent="0" lvl="0" marL="0" rtl="0" algn="l">
              <a:spcBef>
                <a:spcPts val="0"/>
              </a:spcBef>
              <a:spcAft>
                <a:spcPts val="0"/>
              </a:spcAft>
              <a:buClr>
                <a:schemeClr val="dk1"/>
              </a:buClr>
              <a:buSzPts val="1100"/>
              <a:buFont typeface="Arial"/>
              <a:buNone/>
            </a:pPr>
            <a:r>
              <a:t/>
            </a:r>
            <a:endParaRPr sz="3800"/>
          </a:p>
          <a:p>
            <a:pPr indent="0" lvl="0" marL="0" rtl="0" algn="l">
              <a:spcBef>
                <a:spcPts val="0"/>
              </a:spcBef>
              <a:spcAft>
                <a:spcPts val="0"/>
              </a:spcAft>
              <a:buClr>
                <a:schemeClr val="dk1"/>
              </a:buClr>
              <a:buSzPts val="1100"/>
              <a:buFont typeface="Arial"/>
              <a:buNone/>
            </a:pPr>
            <a:r>
              <a:rPr lang="en" sz="3800"/>
              <a:t>Cable driven robots: Identify and track the position, orientation, and movement of the cables, enabling precise control of the robot's motion and enhancing its adaptability in various environments.</a:t>
            </a:r>
            <a:endParaRPr sz="3800"/>
          </a:p>
          <a:p>
            <a:pPr indent="0" lvl="0" marL="0" rtl="0" algn="l">
              <a:spcBef>
                <a:spcPts val="0"/>
              </a:spcBef>
              <a:spcAft>
                <a:spcPts val="0"/>
              </a:spcAft>
              <a:buClr>
                <a:schemeClr val="dk1"/>
              </a:buClr>
              <a:buSzPts val="1100"/>
              <a:buFont typeface="Arial"/>
              <a:buNone/>
            </a:pPr>
            <a:r>
              <a:t/>
            </a:r>
            <a:endParaRPr sz="3800"/>
          </a:p>
          <a:p>
            <a:pPr indent="0" lvl="0" marL="0" rtl="0" algn="l">
              <a:spcBef>
                <a:spcPts val="0"/>
              </a:spcBef>
              <a:spcAft>
                <a:spcPts val="0"/>
              </a:spcAft>
              <a:buClr>
                <a:schemeClr val="dk1"/>
              </a:buClr>
              <a:buSzPts val="1100"/>
              <a:buFont typeface="Arial"/>
              <a:buNone/>
            </a:pPr>
            <a:r>
              <a:rPr b="1" lang="en" sz="4600"/>
              <a:t>Application:</a:t>
            </a:r>
            <a:endParaRPr b="1" sz="4600"/>
          </a:p>
          <a:p>
            <a:pPr indent="0" lvl="0" marL="0" rtl="0" algn="l">
              <a:spcBef>
                <a:spcPts val="0"/>
              </a:spcBef>
              <a:spcAft>
                <a:spcPts val="0"/>
              </a:spcAft>
              <a:buClr>
                <a:schemeClr val="dk1"/>
              </a:buClr>
              <a:buSzPts val="1100"/>
              <a:buFont typeface="Arial"/>
              <a:buNone/>
            </a:pPr>
            <a:r>
              <a:t/>
            </a:r>
            <a:endParaRPr sz="3800"/>
          </a:p>
          <a:p>
            <a:pPr indent="0" lvl="0" marL="0" rtl="0" algn="l">
              <a:spcBef>
                <a:spcPts val="0"/>
              </a:spcBef>
              <a:spcAft>
                <a:spcPts val="0"/>
              </a:spcAft>
              <a:buClr>
                <a:schemeClr val="dk1"/>
              </a:buClr>
              <a:buSzPts val="1100"/>
              <a:buFont typeface="Arial"/>
              <a:buNone/>
            </a:pPr>
            <a:r>
              <a:rPr lang="en" sz="3800"/>
              <a:t>Cable Inspection Industry: </a:t>
            </a:r>
            <a:endParaRPr sz="3800"/>
          </a:p>
          <a:p>
            <a:pPr indent="-469900" lvl="0" marL="457200" rtl="0" algn="l">
              <a:spcBef>
                <a:spcPts val="0"/>
              </a:spcBef>
              <a:spcAft>
                <a:spcPts val="0"/>
              </a:spcAft>
              <a:buSzPts val="3800"/>
              <a:buChar char="●"/>
            </a:pPr>
            <a:r>
              <a:rPr lang="en" sz="3800"/>
              <a:t>India : 4,74,998 km of power lines</a:t>
            </a:r>
            <a:endParaRPr sz="3800"/>
          </a:p>
          <a:p>
            <a:pPr indent="0" lvl="0" marL="1371600" rtl="0" algn="l">
              <a:spcBef>
                <a:spcPts val="0"/>
              </a:spcBef>
              <a:spcAft>
                <a:spcPts val="0"/>
              </a:spcAft>
              <a:buNone/>
            </a:pPr>
            <a:r>
              <a:t/>
            </a:r>
            <a:endParaRPr sz="3800"/>
          </a:p>
          <a:p>
            <a:pPr indent="0" lvl="0" marL="0" rtl="0" algn="l">
              <a:spcBef>
                <a:spcPts val="0"/>
              </a:spcBef>
              <a:spcAft>
                <a:spcPts val="0"/>
              </a:spcAft>
              <a:buNone/>
            </a:pPr>
            <a:r>
              <a:rPr lang="en" sz="3800"/>
              <a:t>Drone  Industry: Drone delivery operations are becoming increasingly popular in modern logistics operations.</a:t>
            </a:r>
            <a:endParaRPr sz="3800"/>
          </a:p>
          <a:p>
            <a:pPr indent="0" lvl="0" marL="0" rtl="0" algn="l">
              <a:spcBef>
                <a:spcPts val="0"/>
              </a:spcBef>
              <a:spcAft>
                <a:spcPts val="0"/>
              </a:spcAft>
              <a:buClr>
                <a:schemeClr val="dk1"/>
              </a:buClr>
              <a:buSzPts val="1100"/>
              <a:buFont typeface="Arial"/>
              <a:buNone/>
            </a:pPr>
            <a:r>
              <a:t/>
            </a:r>
            <a:endParaRPr sz="3800"/>
          </a:p>
          <a:p>
            <a:pPr indent="0" lvl="0" marL="0" rtl="0" algn="l">
              <a:spcBef>
                <a:spcPts val="0"/>
              </a:spcBef>
              <a:spcAft>
                <a:spcPts val="0"/>
              </a:spcAft>
              <a:buClr>
                <a:schemeClr val="dk1"/>
              </a:buClr>
              <a:buSzPts val="1100"/>
              <a:buFont typeface="Arial"/>
              <a:buNone/>
            </a:pPr>
            <a:r>
              <a:t/>
            </a:r>
            <a:endParaRPr sz="4000"/>
          </a:p>
        </p:txBody>
      </p:sp>
      <p:pic>
        <p:nvPicPr>
          <p:cNvPr id="92" name="Google Shape;92;p18"/>
          <p:cNvPicPr preferRelativeResize="0"/>
          <p:nvPr/>
        </p:nvPicPr>
        <p:blipFill>
          <a:blip r:embed="rId3">
            <a:alphaModFix/>
          </a:blip>
          <a:stretch>
            <a:fillRect/>
          </a:stretch>
        </p:blipFill>
        <p:spPr>
          <a:xfrm>
            <a:off x="1677725" y="12136525"/>
            <a:ext cx="4874575" cy="3255425"/>
          </a:xfrm>
          <a:prstGeom prst="rect">
            <a:avLst/>
          </a:prstGeom>
          <a:noFill/>
          <a:ln>
            <a:noFill/>
          </a:ln>
        </p:spPr>
      </p:pic>
      <p:pic>
        <p:nvPicPr>
          <p:cNvPr id="93" name="Google Shape;93;p18"/>
          <p:cNvPicPr preferRelativeResize="0"/>
          <p:nvPr/>
        </p:nvPicPr>
        <p:blipFill>
          <a:blip r:embed="rId4">
            <a:alphaModFix/>
          </a:blip>
          <a:stretch>
            <a:fillRect/>
          </a:stretch>
        </p:blipFill>
        <p:spPr>
          <a:xfrm>
            <a:off x="6765775" y="12222565"/>
            <a:ext cx="4874576" cy="3083348"/>
          </a:xfrm>
          <a:prstGeom prst="rect">
            <a:avLst/>
          </a:prstGeom>
          <a:noFill/>
          <a:ln>
            <a:noFill/>
          </a:ln>
        </p:spPr>
      </p:pic>
      <p:pic>
        <p:nvPicPr>
          <p:cNvPr id="94" name="Google Shape;94;p18"/>
          <p:cNvPicPr preferRelativeResize="0"/>
          <p:nvPr/>
        </p:nvPicPr>
        <p:blipFill>
          <a:blip r:embed="rId5">
            <a:alphaModFix/>
          </a:blip>
          <a:stretch>
            <a:fillRect/>
          </a:stretch>
        </p:blipFill>
        <p:spPr>
          <a:xfrm>
            <a:off x="12246825" y="12222562"/>
            <a:ext cx="3915408" cy="3083350"/>
          </a:xfrm>
          <a:prstGeom prst="rect">
            <a:avLst/>
          </a:prstGeom>
          <a:noFill/>
          <a:ln>
            <a:noFill/>
          </a:ln>
        </p:spPr>
      </p:pic>
      <p:sp>
        <p:nvSpPr>
          <p:cNvPr id="95" name="Google Shape;95;p18"/>
          <p:cNvSpPr txBox="1"/>
          <p:nvPr/>
        </p:nvSpPr>
        <p:spPr>
          <a:xfrm>
            <a:off x="10717650" y="9680700"/>
            <a:ext cx="7753200" cy="633600"/>
          </a:xfrm>
          <a:prstGeom prst="rect">
            <a:avLst/>
          </a:prstGeom>
          <a:noFill/>
          <a:ln>
            <a:noFill/>
          </a:ln>
        </p:spPr>
        <p:txBody>
          <a:bodyPr anchorCtr="0" anchor="ctr" bIns="91425" lIns="91425" spcFirstLastPara="1" rIns="91425" wrap="square" tIns="91425">
            <a:noAutofit/>
          </a:bodyPr>
          <a:lstStyle/>
          <a:p>
            <a:pPr indent="-450850" lvl="0" marL="457200" rtl="0" algn="l">
              <a:spcBef>
                <a:spcPts val="0"/>
              </a:spcBef>
              <a:spcAft>
                <a:spcPts val="0"/>
              </a:spcAft>
              <a:buClr>
                <a:schemeClr val="dk1"/>
              </a:buClr>
              <a:buSzPts val="3500"/>
              <a:buFont typeface="Times New Roman"/>
              <a:buChar char="●"/>
            </a:pPr>
            <a:r>
              <a:rPr lang="en" sz="3500">
                <a:solidFill>
                  <a:schemeClr val="dk1"/>
                </a:solidFill>
                <a:latin typeface="Times New Roman"/>
                <a:ea typeface="Times New Roman"/>
                <a:cs typeface="Times New Roman"/>
                <a:sym typeface="Times New Roman"/>
              </a:rPr>
              <a:t>USA : 8,00,000 km of power lines.</a:t>
            </a:r>
            <a:endParaRPr sz="3500">
              <a:solidFill>
                <a:schemeClr val="dk1"/>
              </a:solidFill>
              <a:latin typeface="Times New Roman"/>
              <a:ea typeface="Times New Roman"/>
              <a:cs typeface="Times New Roman"/>
              <a:sym typeface="Times New Roman"/>
            </a:endParaRPr>
          </a:p>
        </p:txBody>
      </p:sp>
      <p:pic>
        <p:nvPicPr>
          <p:cNvPr id="96" name="Google Shape;96;p18"/>
          <p:cNvPicPr preferRelativeResize="0"/>
          <p:nvPr/>
        </p:nvPicPr>
        <p:blipFill>
          <a:blip r:embed="rId6">
            <a:alphaModFix/>
          </a:blip>
          <a:stretch>
            <a:fillRect/>
          </a:stretch>
        </p:blipFill>
        <p:spPr>
          <a:xfrm>
            <a:off x="17021675" y="12136537"/>
            <a:ext cx="4451031" cy="3255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nvSpPr>
        <p:spPr>
          <a:xfrm>
            <a:off x="2183650" y="2355575"/>
            <a:ext cx="13452900" cy="12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dk1"/>
                </a:solidFill>
                <a:latin typeface="Proxima Nova"/>
                <a:ea typeface="Proxima Nova"/>
                <a:cs typeface="Proxima Nova"/>
                <a:sym typeface="Proxima Nova"/>
              </a:rPr>
              <a:t>Model 2 :</a:t>
            </a:r>
            <a:endParaRPr sz="5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5000">
              <a:solidFill>
                <a:schemeClr val="dk1"/>
              </a:solidFill>
              <a:latin typeface="Proxima Nova"/>
              <a:ea typeface="Proxima Nova"/>
              <a:cs typeface="Proxima Nova"/>
              <a:sym typeface="Proxima Nova"/>
            </a:endParaRPr>
          </a:p>
        </p:txBody>
      </p:sp>
      <p:pic>
        <p:nvPicPr>
          <p:cNvPr id="230" name="Google Shape;230;p36"/>
          <p:cNvPicPr preferRelativeResize="0"/>
          <p:nvPr/>
        </p:nvPicPr>
        <p:blipFill>
          <a:blip r:embed="rId3">
            <a:alphaModFix/>
          </a:blip>
          <a:stretch>
            <a:fillRect/>
          </a:stretch>
        </p:blipFill>
        <p:spPr>
          <a:xfrm>
            <a:off x="7640475" y="3624875"/>
            <a:ext cx="7996075" cy="1897375"/>
          </a:xfrm>
          <a:prstGeom prst="rect">
            <a:avLst/>
          </a:prstGeom>
          <a:noFill/>
          <a:ln>
            <a:noFill/>
          </a:ln>
        </p:spPr>
      </p:pic>
      <p:pic>
        <p:nvPicPr>
          <p:cNvPr id="231" name="Google Shape;231;p36"/>
          <p:cNvPicPr preferRelativeResize="0"/>
          <p:nvPr/>
        </p:nvPicPr>
        <p:blipFill>
          <a:blip r:embed="rId4">
            <a:alphaModFix/>
          </a:blip>
          <a:stretch>
            <a:fillRect/>
          </a:stretch>
        </p:blipFill>
        <p:spPr>
          <a:xfrm>
            <a:off x="9403563" y="5905050"/>
            <a:ext cx="4232875" cy="3794100"/>
          </a:xfrm>
          <a:prstGeom prst="rect">
            <a:avLst/>
          </a:prstGeom>
          <a:noFill/>
          <a:ln>
            <a:noFill/>
          </a:ln>
        </p:spPr>
      </p:pic>
      <p:pic>
        <p:nvPicPr>
          <p:cNvPr id="232" name="Google Shape;232;p36"/>
          <p:cNvPicPr preferRelativeResize="0"/>
          <p:nvPr/>
        </p:nvPicPr>
        <p:blipFill>
          <a:blip r:embed="rId5">
            <a:alphaModFix/>
          </a:blip>
          <a:stretch>
            <a:fillRect/>
          </a:stretch>
        </p:blipFill>
        <p:spPr>
          <a:xfrm>
            <a:off x="7640475" y="11575850"/>
            <a:ext cx="7996075" cy="4854764"/>
          </a:xfrm>
          <a:prstGeom prst="rect">
            <a:avLst/>
          </a:prstGeom>
          <a:noFill/>
          <a:ln>
            <a:noFill/>
          </a:ln>
        </p:spPr>
      </p:pic>
      <p:sp>
        <p:nvSpPr>
          <p:cNvPr id="233" name="Google Shape;233;p36"/>
          <p:cNvSpPr txBox="1"/>
          <p:nvPr/>
        </p:nvSpPr>
        <p:spPr>
          <a:xfrm>
            <a:off x="1923000" y="10199900"/>
            <a:ext cx="5379000" cy="10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rgbClr val="435D74"/>
                </a:solidFill>
                <a:latin typeface="Proxima Nova"/>
                <a:ea typeface="Proxima Nova"/>
                <a:cs typeface="Proxima Nova"/>
                <a:sym typeface="Proxima Nova"/>
              </a:rPr>
              <a:t>Model 3 :</a:t>
            </a:r>
            <a:endParaRPr sz="5000">
              <a:solidFill>
                <a:srgbClr val="435D74"/>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785386" y="1495097"/>
            <a:ext cx="21469200" cy="1923900"/>
          </a:xfrm>
          <a:prstGeom prst="rect">
            <a:avLst/>
          </a:prstGeom>
        </p:spPr>
        <p:txBody>
          <a:bodyPr anchorCtr="0" anchor="ctr" bIns="255950" lIns="255950" spcFirstLastPara="1" rIns="255950" wrap="square" tIns="255950">
            <a:noAutofit/>
          </a:bodyPr>
          <a:lstStyle/>
          <a:p>
            <a:pPr indent="0" lvl="0" marL="0" rtl="0" algn="ctr">
              <a:spcBef>
                <a:spcPts val="0"/>
              </a:spcBef>
              <a:spcAft>
                <a:spcPts val="0"/>
              </a:spcAft>
              <a:buNone/>
            </a:pPr>
            <a:r>
              <a:rPr lang="en">
                <a:solidFill>
                  <a:schemeClr val="dk1"/>
                </a:solidFill>
              </a:rPr>
              <a:t>Conclusion</a:t>
            </a:r>
            <a:endParaRPr>
              <a:solidFill>
                <a:schemeClr val="dk1"/>
              </a:solidFill>
            </a:endParaRPr>
          </a:p>
        </p:txBody>
      </p:sp>
      <p:sp>
        <p:nvSpPr>
          <p:cNvPr id="239" name="Google Shape;239;p37"/>
          <p:cNvSpPr txBox="1"/>
          <p:nvPr>
            <p:ph idx="1" type="body"/>
          </p:nvPr>
        </p:nvSpPr>
        <p:spPr>
          <a:xfrm>
            <a:off x="2596175" y="4109350"/>
            <a:ext cx="19658400" cy="10621200"/>
          </a:xfrm>
          <a:prstGeom prst="rect">
            <a:avLst/>
          </a:prstGeom>
        </p:spPr>
        <p:txBody>
          <a:bodyPr anchorCtr="0" anchor="t" bIns="91425" lIns="91425" spcFirstLastPara="1" rIns="91425" wrap="square" tIns="91425">
            <a:normAutofit/>
          </a:bodyPr>
          <a:lstStyle/>
          <a:p>
            <a:pPr indent="-609600" lvl="0" marL="457200" rtl="0" algn="l">
              <a:spcBef>
                <a:spcPts val="0"/>
              </a:spcBef>
              <a:spcAft>
                <a:spcPts val="0"/>
              </a:spcAft>
              <a:buSzPts val="6000"/>
              <a:buChar char="●"/>
            </a:pPr>
            <a:r>
              <a:rPr lang="en" sz="6000"/>
              <a:t>E</a:t>
            </a:r>
            <a:r>
              <a:rPr lang="en" sz="6000"/>
              <a:t>nhanced Aerial Vehicle (UAV) safety</a:t>
            </a:r>
            <a:endParaRPr sz="6000"/>
          </a:p>
          <a:p>
            <a:pPr indent="-609600" lvl="0" marL="457200" rtl="0" algn="l">
              <a:spcBef>
                <a:spcPts val="0"/>
              </a:spcBef>
              <a:spcAft>
                <a:spcPts val="0"/>
              </a:spcAft>
              <a:buSzPts val="6000"/>
              <a:buChar char="●"/>
            </a:pPr>
            <a:r>
              <a:rPr lang="en" sz="6000"/>
              <a:t>Help Cable driven robots to improve their accuracy in real life scenarios where cable lags due to catenary.</a:t>
            </a:r>
            <a:endParaRPr sz="6000"/>
          </a:p>
          <a:p>
            <a:pPr indent="-609600" lvl="0" marL="457200" rtl="0" algn="l">
              <a:spcBef>
                <a:spcPts val="0"/>
              </a:spcBef>
              <a:spcAft>
                <a:spcPts val="0"/>
              </a:spcAft>
              <a:buSzPts val="6000"/>
              <a:buChar char="●"/>
            </a:pPr>
            <a:r>
              <a:rPr lang="en" sz="6000"/>
              <a:t>Although the project uses Computer Vision has its backbone, it has its application in Mechanical Engineering domain such as Robotics, Power Line Inspection etc.</a:t>
            </a:r>
            <a:endParaRPr sz="6000"/>
          </a:p>
          <a:p>
            <a:pPr indent="-609600" lvl="0" marL="457200" rtl="0" algn="l">
              <a:spcBef>
                <a:spcPts val="0"/>
              </a:spcBef>
              <a:spcAft>
                <a:spcPts val="0"/>
              </a:spcAft>
              <a:buSzPts val="6000"/>
              <a:buChar char="●"/>
            </a:pPr>
            <a:r>
              <a:rPr lang="en" sz="6000"/>
              <a:t>Mechanical engineers play a crucial role in developing and maintaining infrastructure such as power lines and communication cables.</a:t>
            </a:r>
            <a:endParaRPr sz="6000"/>
          </a:p>
        </p:txBody>
      </p:sp>
      <p:sp>
        <p:nvSpPr>
          <p:cNvPr id="240" name="Google Shape;240;p37"/>
          <p:cNvSpPr txBox="1"/>
          <p:nvPr/>
        </p:nvSpPr>
        <p:spPr>
          <a:xfrm>
            <a:off x="6797750" y="3027575"/>
            <a:ext cx="16308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5000">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8"/>
          <p:cNvSpPr txBox="1"/>
          <p:nvPr/>
        </p:nvSpPr>
        <p:spPr>
          <a:xfrm>
            <a:off x="2659600" y="2716650"/>
            <a:ext cx="8459400" cy="18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0">
                <a:solidFill>
                  <a:schemeClr val="dk1"/>
                </a:solidFill>
                <a:latin typeface="Proxima Nova"/>
                <a:ea typeface="Proxima Nova"/>
                <a:cs typeface="Proxima Nova"/>
                <a:sym typeface="Proxima Nova"/>
              </a:rPr>
              <a:t>References:</a:t>
            </a:r>
            <a:endParaRPr sz="8000">
              <a:solidFill>
                <a:schemeClr val="dk1"/>
              </a:solidFill>
              <a:latin typeface="Proxima Nova"/>
              <a:ea typeface="Proxima Nova"/>
              <a:cs typeface="Proxima Nova"/>
              <a:sym typeface="Proxima Nova"/>
            </a:endParaRPr>
          </a:p>
        </p:txBody>
      </p:sp>
      <p:sp>
        <p:nvSpPr>
          <p:cNvPr id="246" name="Google Shape;246;p38"/>
          <p:cNvSpPr txBox="1"/>
          <p:nvPr/>
        </p:nvSpPr>
        <p:spPr>
          <a:xfrm>
            <a:off x="2596300" y="5656825"/>
            <a:ext cx="19085400" cy="9078600"/>
          </a:xfrm>
          <a:prstGeom prst="rect">
            <a:avLst/>
          </a:prstGeom>
          <a:noFill/>
          <a:ln>
            <a:noFill/>
          </a:ln>
        </p:spPr>
        <p:txBody>
          <a:bodyPr anchorCtr="0" anchor="t" bIns="91425" lIns="91425" spcFirstLastPara="1" rIns="91425" wrap="square" tIns="91425">
            <a:noAutofit/>
          </a:bodyPr>
          <a:lstStyle/>
          <a:p>
            <a:pPr indent="-546100" lvl="0" marL="457200" rtl="0" algn="l">
              <a:spcBef>
                <a:spcPts val="0"/>
              </a:spcBef>
              <a:spcAft>
                <a:spcPts val="0"/>
              </a:spcAft>
              <a:buClr>
                <a:schemeClr val="dk1"/>
              </a:buClr>
              <a:buSzPts val="5000"/>
              <a:buFont typeface="Proxima Nova"/>
              <a:buChar char="●"/>
            </a:pPr>
            <a:r>
              <a:rPr lang="en" sz="5000">
                <a:solidFill>
                  <a:schemeClr val="dk1"/>
                </a:solidFill>
                <a:latin typeface="Proxima Nova"/>
                <a:ea typeface="Proxima Nova"/>
                <a:cs typeface="Proxima Nova"/>
                <a:sym typeface="Proxima Nova"/>
              </a:rPr>
              <a:t>Camera calibration by Shree K. Nayar : Columbia University.</a:t>
            </a:r>
            <a:endParaRPr sz="5000">
              <a:solidFill>
                <a:schemeClr val="dk1"/>
              </a:solidFill>
              <a:latin typeface="Proxima Nova"/>
              <a:ea typeface="Proxima Nova"/>
              <a:cs typeface="Proxima Nova"/>
              <a:sym typeface="Proxima Nova"/>
            </a:endParaRPr>
          </a:p>
          <a:p>
            <a:pPr indent="-546100" lvl="0" marL="457200" rtl="0" algn="l">
              <a:spcBef>
                <a:spcPts val="0"/>
              </a:spcBef>
              <a:spcAft>
                <a:spcPts val="0"/>
              </a:spcAft>
              <a:buClr>
                <a:schemeClr val="dk1"/>
              </a:buClr>
              <a:buSzPts val="5000"/>
              <a:buFont typeface="Proxima Nova"/>
              <a:buChar char="●"/>
            </a:pPr>
            <a:r>
              <a:rPr lang="en" sz="5000">
                <a:solidFill>
                  <a:schemeClr val="dk1"/>
                </a:solidFill>
                <a:latin typeface="Proxima Nova"/>
                <a:ea typeface="Proxima Nova"/>
                <a:cs typeface="Proxima Nova"/>
                <a:sym typeface="Proxima Nova"/>
              </a:rPr>
              <a:t> Wire Detection using Synthetic Data and Dilated Convolutional Networks for Unmanned Aerial Vehicles by Ratnesh Madaan∗, Daniel Maturana∗, Sebastian Scherer.</a:t>
            </a:r>
            <a:endParaRPr sz="5000">
              <a:solidFill>
                <a:schemeClr val="dk1"/>
              </a:solidFill>
              <a:latin typeface="Proxima Nova"/>
              <a:ea typeface="Proxima Nova"/>
              <a:cs typeface="Proxima Nova"/>
              <a:sym typeface="Proxima Nova"/>
            </a:endParaRPr>
          </a:p>
          <a:p>
            <a:pPr indent="-546100" lvl="0" marL="457200" rtl="0" algn="l">
              <a:spcBef>
                <a:spcPts val="0"/>
              </a:spcBef>
              <a:spcAft>
                <a:spcPts val="0"/>
              </a:spcAft>
              <a:buClr>
                <a:schemeClr val="dk1"/>
              </a:buClr>
              <a:buSzPts val="5000"/>
              <a:buFont typeface="Proxima Nova"/>
              <a:buChar char="●"/>
            </a:pPr>
            <a:r>
              <a:rPr lang="en" sz="5000">
                <a:solidFill>
                  <a:schemeClr val="dk1"/>
                </a:solidFill>
                <a:latin typeface="Proxima Nova"/>
                <a:ea typeface="Proxima Nova"/>
                <a:cs typeface="Proxima Nova"/>
                <a:sym typeface="Proxima Nova"/>
              </a:rPr>
              <a:t> TTPLA dataset : </a:t>
            </a:r>
            <a:r>
              <a:rPr lang="en" sz="5000" u="sng">
                <a:solidFill>
                  <a:schemeClr val="dk1"/>
                </a:solidFill>
                <a:latin typeface="Proxima Nova"/>
                <a:ea typeface="Proxima Nova"/>
                <a:cs typeface="Proxima Nova"/>
                <a:sym typeface="Proxima Nova"/>
                <a:hlinkClick r:id="rId3">
                  <a:extLst>
                    <a:ext uri="{A12FA001-AC4F-418D-AE19-62706E023703}">
                      <ahyp:hlinkClr val="tx"/>
                    </a:ext>
                  </a:extLst>
                </a:hlinkClick>
              </a:rPr>
              <a:t>https://paperswithcode.com/dataset/ttpla</a:t>
            </a:r>
            <a:endParaRPr sz="5000">
              <a:solidFill>
                <a:schemeClr val="dk1"/>
              </a:solidFill>
              <a:latin typeface="Proxima Nova"/>
              <a:ea typeface="Proxima Nova"/>
              <a:cs typeface="Proxima Nova"/>
              <a:sym typeface="Proxima Nova"/>
            </a:endParaRPr>
          </a:p>
          <a:p>
            <a:pPr indent="-546100" lvl="0" marL="457200" rtl="0" algn="l">
              <a:spcBef>
                <a:spcPts val="0"/>
              </a:spcBef>
              <a:spcAft>
                <a:spcPts val="0"/>
              </a:spcAft>
              <a:buClr>
                <a:schemeClr val="dk1"/>
              </a:buClr>
              <a:buSzPts val="5000"/>
              <a:buFont typeface="Proxima Nova"/>
              <a:buChar char="●"/>
            </a:pPr>
            <a:r>
              <a:rPr lang="en" sz="5000">
                <a:solidFill>
                  <a:schemeClr val="dk1"/>
                </a:solidFill>
                <a:latin typeface="Proxima Nova"/>
                <a:ea typeface="Proxima Nova"/>
                <a:cs typeface="Proxima Nova"/>
                <a:sym typeface="Proxima Nova"/>
              </a:rPr>
              <a:t> </a:t>
            </a:r>
            <a:r>
              <a:rPr lang="en" sz="5000" u="sng">
                <a:solidFill>
                  <a:schemeClr val="dk1"/>
                </a:solidFill>
                <a:latin typeface="Proxima Nova"/>
                <a:ea typeface="Proxima Nova"/>
                <a:cs typeface="Proxima Nova"/>
                <a:sym typeface="Proxima Nova"/>
                <a:hlinkClick r:id="rId4">
                  <a:extLst>
                    <a:ext uri="{A12FA001-AC4F-418D-AE19-62706E023703}">
                      <ahyp:hlinkClr val="tx"/>
                    </a:ext>
                  </a:extLst>
                </a:hlinkClick>
              </a:rPr>
              <a:t>https://github.com/ultralytics/ultralytics</a:t>
            </a:r>
            <a:endParaRPr sz="5000">
              <a:solidFill>
                <a:schemeClr val="dk1"/>
              </a:solidFill>
              <a:latin typeface="Proxima Nova"/>
              <a:ea typeface="Proxima Nova"/>
              <a:cs typeface="Proxima Nova"/>
              <a:sym typeface="Proxima Nova"/>
            </a:endParaRPr>
          </a:p>
          <a:p>
            <a:pPr indent="-546100" lvl="0" marL="457200" rtl="0" algn="l">
              <a:spcBef>
                <a:spcPts val="0"/>
              </a:spcBef>
              <a:spcAft>
                <a:spcPts val="0"/>
              </a:spcAft>
              <a:buClr>
                <a:schemeClr val="dk1"/>
              </a:buClr>
              <a:buSzPts val="5000"/>
              <a:buFont typeface="Proxima Nova"/>
              <a:buChar char="●"/>
            </a:pPr>
            <a:r>
              <a:rPr lang="en" sz="5000">
                <a:solidFill>
                  <a:schemeClr val="dk1"/>
                </a:solidFill>
                <a:latin typeface="Proxima Nova"/>
                <a:ea typeface="Proxima Nova"/>
                <a:cs typeface="Proxima Nova"/>
                <a:sym typeface="Proxima Nova"/>
              </a:rPr>
              <a:t> </a:t>
            </a:r>
            <a:r>
              <a:rPr lang="en" sz="5000" u="sng">
                <a:solidFill>
                  <a:schemeClr val="dk1"/>
                </a:solidFill>
                <a:latin typeface="Proxima Nova"/>
                <a:ea typeface="Proxima Nova"/>
                <a:cs typeface="Proxima Nova"/>
                <a:sym typeface="Proxima Nova"/>
                <a:hlinkClick r:id="rId5">
                  <a:extLst>
                    <a:ext uri="{A12FA001-AC4F-418D-AE19-62706E023703}">
                      <ahyp:hlinkClr val="tx"/>
                    </a:ext>
                  </a:extLst>
                </a:hlinkClick>
              </a:rPr>
              <a:t>https://roboflow.com/model/yolov8</a:t>
            </a:r>
            <a:endParaRPr sz="50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5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5000">
              <a:solidFill>
                <a:schemeClr val="dk1"/>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785386" y="1495097"/>
            <a:ext cx="21469200" cy="1923900"/>
          </a:xfrm>
          <a:prstGeom prst="rect">
            <a:avLst/>
          </a:prstGeom>
        </p:spPr>
        <p:txBody>
          <a:bodyPr anchorCtr="0" anchor="ctr" bIns="255950" lIns="255950" spcFirstLastPara="1" rIns="255950" wrap="square" tIns="255950">
            <a:noAutofit/>
          </a:bodyPr>
          <a:lstStyle/>
          <a:p>
            <a:pPr indent="0" lvl="0" marL="0" rtl="0" algn="ctr">
              <a:spcBef>
                <a:spcPts val="0"/>
              </a:spcBef>
              <a:spcAft>
                <a:spcPts val="0"/>
              </a:spcAft>
              <a:buNone/>
            </a:pPr>
            <a:r>
              <a:rPr lang="en">
                <a:solidFill>
                  <a:schemeClr val="dk1"/>
                </a:solidFill>
              </a:rPr>
              <a:t>INITIAL </a:t>
            </a:r>
            <a:r>
              <a:rPr lang="en">
                <a:solidFill>
                  <a:schemeClr val="dk1"/>
                </a:solidFill>
                <a:latin typeface="Poppins"/>
                <a:ea typeface="Poppins"/>
                <a:cs typeface="Poppins"/>
                <a:sym typeface="Poppins"/>
              </a:rPr>
              <a:t>APPROACH AND</a:t>
            </a:r>
            <a:r>
              <a:rPr lang="en">
                <a:solidFill>
                  <a:schemeClr val="dk1"/>
                </a:solidFill>
              </a:rPr>
              <a:t> TASK</a:t>
            </a:r>
            <a:endParaRPr>
              <a:solidFill>
                <a:schemeClr val="dk1"/>
              </a:solidFill>
            </a:endParaRPr>
          </a:p>
        </p:txBody>
      </p:sp>
      <p:sp>
        <p:nvSpPr>
          <p:cNvPr id="102" name="Google Shape;102;p19"/>
          <p:cNvSpPr txBox="1"/>
          <p:nvPr>
            <p:ph idx="1" type="body"/>
          </p:nvPr>
        </p:nvSpPr>
        <p:spPr>
          <a:xfrm>
            <a:off x="2596175" y="4109350"/>
            <a:ext cx="19658400" cy="1062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sz="6000"/>
          </a:p>
          <a:p>
            <a:pPr indent="0" lvl="0" marL="0" rtl="0" algn="l">
              <a:spcBef>
                <a:spcPts val="1200"/>
              </a:spcBef>
              <a:spcAft>
                <a:spcPts val="0"/>
              </a:spcAft>
              <a:buClr>
                <a:schemeClr val="dk1"/>
              </a:buClr>
              <a:buSzPts val="1100"/>
              <a:buFont typeface="Arial"/>
              <a:buNone/>
            </a:pPr>
            <a:r>
              <a:t/>
            </a:r>
            <a:endParaRPr sz="6000"/>
          </a:p>
          <a:p>
            <a:pPr indent="-609600" lvl="0" marL="457200" rtl="0" algn="l">
              <a:spcBef>
                <a:spcPts val="1200"/>
              </a:spcBef>
              <a:spcAft>
                <a:spcPts val="0"/>
              </a:spcAft>
              <a:buSzPts val="6000"/>
              <a:buChar char="●"/>
            </a:pPr>
            <a:r>
              <a:rPr lang="en" sz="6000"/>
              <a:t>Literature review recent papers.</a:t>
            </a:r>
            <a:endParaRPr sz="6000"/>
          </a:p>
          <a:p>
            <a:pPr indent="-609600" lvl="0" marL="457200" rtl="0" algn="l">
              <a:spcBef>
                <a:spcPts val="0"/>
              </a:spcBef>
              <a:spcAft>
                <a:spcPts val="0"/>
              </a:spcAft>
              <a:buSzPts val="6000"/>
              <a:buChar char="●"/>
            </a:pPr>
            <a:r>
              <a:rPr lang="en" sz="6000"/>
              <a:t>Finding the relevant datasets</a:t>
            </a:r>
            <a:endParaRPr sz="6000"/>
          </a:p>
          <a:p>
            <a:pPr indent="-609600" lvl="0" marL="457200" rtl="0" algn="l">
              <a:spcBef>
                <a:spcPts val="0"/>
              </a:spcBef>
              <a:spcAft>
                <a:spcPts val="0"/>
              </a:spcAft>
              <a:buSzPts val="6000"/>
              <a:buChar char="●"/>
            </a:pPr>
            <a:r>
              <a:rPr lang="en" sz="6000"/>
              <a:t>Fitting the catenary equation</a:t>
            </a:r>
            <a:endParaRPr sz="6000"/>
          </a:p>
          <a:p>
            <a:pPr indent="-609600" lvl="0" marL="457200" rtl="0" algn="l">
              <a:spcBef>
                <a:spcPts val="0"/>
              </a:spcBef>
              <a:spcAft>
                <a:spcPts val="0"/>
              </a:spcAft>
              <a:buSzPts val="6000"/>
              <a:buChar char="●"/>
            </a:pPr>
            <a:r>
              <a:rPr lang="en" sz="6000"/>
              <a:t>Camera calibration for final detection</a:t>
            </a:r>
            <a:endParaRPr sz="6000"/>
          </a:p>
          <a:p>
            <a:pPr indent="-609600" lvl="0" marL="457200" rtl="0" algn="l">
              <a:spcBef>
                <a:spcPts val="0"/>
              </a:spcBef>
              <a:spcAft>
                <a:spcPts val="0"/>
              </a:spcAft>
              <a:buSzPts val="6000"/>
              <a:buChar char="●"/>
            </a:pPr>
            <a:r>
              <a:rPr lang="en" sz="6000"/>
              <a:t>Training the model</a:t>
            </a:r>
            <a:endParaRPr sz="6000"/>
          </a:p>
          <a:p>
            <a:pPr indent="-609600" lvl="0" marL="457200" rtl="0" algn="l">
              <a:spcBef>
                <a:spcPts val="0"/>
              </a:spcBef>
              <a:spcAft>
                <a:spcPts val="0"/>
              </a:spcAft>
              <a:buSzPts val="6000"/>
              <a:buChar char="●"/>
            </a:pPr>
            <a:r>
              <a:rPr lang="en" sz="6000"/>
              <a:t>Running the model on edge device</a:t>
            </a:r>
            <a:endParaRPr sz="6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230700" y="730550"/>
            <a:ext cx="21469200" cy="1494300"/>
          </a:xfrm>
          <a:prstGeom prst="rect">
            <a:avLst/>
          </a:prstGeom>
        </p:spPr>
        <p:txBody>
          <a:bodyPr anchorCtr="0" anchor="ctr" bIns="255950" lIns="255950" spcFirstLastPara="1" rIns="255950" wrap="square" tIns="255950">
            <a:noAutofit/>
          </a:bodyPr>
          <a:lstStyle/>
          <a:p>
            <a:pPr indent="0" lvl="0" marL="0" rtl="0" algn="ctr">
              <a:spcBef>
                <a:spcPts val="0"/>
              </a:spcBef>
              <a:spcAft>
                <a:spcPts val="0"/>
              </a:spcAft>
              <a:buSzPts val="990"/>
              <a:buNone/>
            </a:pPr>
            <a:r>
              <a:rPr lang="en" sz="8000">
                <a:solidFill>
                  <a:schemeClr val="dk1"/>
                </a:solidFill>
              </a:rPr>
              <a:t>LITERATURE  </a:t>
            </a:r>
            <a:r>
              <a:rPr lang="en" sz="8000">
                <a:solidFill>
                  <a:schemeClr val="dk1"/>
                </a:solidFill>
                <a:latin typeface="Poppins"/>
                <a:ea typeface="Poppins"/>
                <a:cs typeface="Poppins"/>
                <a:sym typeface="Poppins"/>
              </a:rPr>
              <a:t>REVIEW</a:t>
            </a:r>
            <a:endParaRPr sz="8000">
              <a:solidFill>
                <a:schemeClr val="dk1"/>
              </a:solidFill>
            </a:endParaRPr>
          </a:p>
        </p:txBody>
      </p:sp>
      <p:sp>
        <p:nvSpPr>
          <p:cNvPr id="108" name="Google Shape;108;p20"/>
          <p:cNvSpPr txBox="1"/>
          <p:nvPr/>
        </p:nvSpPr>
        <p:spPr>
          <a:xfrm>
            <a:off x="457200" y="3317750"/>
            <a:ext cx="21016200" cy="11865600"/>
          </a:xfrm>
          <a:prstGeom prst="rect">
            <a:avLst/>
          </a:prstGeom>
          <a:noFill/>
          <a:ln>
            <a:noFill/>
          </a:ln>
        </p:spPr>
        <p:txBody>
          <a:bodyPr anchorCtr="0" anchor="t" bIns="91425" lIns="91425" spcFirstLastPara="1" rIns="91425" wrap="square" tIns="91425">
            <a:noAutofit/>
          </a:bodyPr>
          <a:lstStyle/>
          <a:p>
            <a:pPr indent="-514350" lvl="0" marL="457200" rtl="0" algn="l">
              <a:spcBef>
                <a:spcPts val="0"/>
              </a:spcBef>
              <a:spcAft>
                <a:spcPts val="0"/>
              </a:spcAft>
              <a:buClr>
                <a:schemeClr val="dk1"/>
              </a:buClr>
              <a:buSzPts val="4500"/>
              <a:buFont typeface="Anaheim"/>
              <a:buChar char="●"/>
            </a:pPr>
            <a:r>
              <a:rPr lang="en" sz="4500">
                <a:solidFill>
                  <a:schemeClr val="dk1"/>
                </a:solidFill>
                <a:latin typeface="Anaheim"/>
                <a:ea typeface="Anaheim"/>
                <a:cs typeface="Anaheim"/>
                <a:sym typeface="Anaheim"/>
              </a:rPr>
              <a:t>Wire Detection using Synthetic Data and Dilated Convolutional Networks for Unmanned Aerial Vehicles</a:t>
            </a:r>
            <a:endParaRPr sz="4500">
              <a:solidFill>
                <a:schemeClr val="dk1"/>
              </a:solidFill>
              <a:latin typeface="Anaheim"/>
              <a:ea typeface="Anaheim"/>
              <a:cs typeface="Anaheim"/>
              <a:sym typeface="Anaheim"/>
            </a:endParaRPr>
          </a:p>
          <a:p>
            <a:pPr indent="-514350" lvl="1" marL="914400" rtl="0" algn="l">
              <a:spcBef>
                <a:spcPts val="0"/>
              </a:spcBef>
              <a:spcAft>
                <a:spcPts val="0"/>
              </a:spcAft>
              <a:buClr>
                <a:schemeClr val="dk1"/>
              </a:buClr>
              <a:buSzPts val="4500"/>
              <a:buFont typeface="Anaheim"/>
              <a:buChar char="○"/>
            </a:pPr>
            <a:r>
              <a:rPr lang="en" sz="4500">
                <a:solidFill>
                  <a:schemeClr val="dk1"/>
                </a:solidFill>
                <a:latin typeface="Anaheim"/>
                <a:ea typeface="Anaheim"/>
                <a:cs typeface="Anaheim"/>
                <a:sym typeface="Anaheim"/>
              </a:rPr>
              <a:t>The paper mentioned synthetic dataset, that was not shared and use of dilated CNN for wire detection.</a:t>
            </a:r>
            <a:endParaRPr sz="4500">
              <a:solidFill>
                <a:schemeClr val="dk1"/>
              </a:solidFill>
              <a:latin typeface="Anaheim"/>
              <a:ea typeface="Anaheim"/>
              <a:cs typeface="Anaheim"/>
              <a:sym typeface="Anaheim"/>
            </a:endParaRPr>
          </a:p>
          <a:p>
            <a:pPr indent="0" lvl="0" marL="457200" rtl="0" algn="l">
              <a:spcBef>
                <a:spcPts val="0"/>
              </a:spcBef>
              <a:spcAft>
                <a:spcPts val="0"/>
              </a:spcAft>
              <a:buNone/>
            </a:pPr>
            <a:r>
              <a:t/>
            </a:r>
            <a:endParaRPr sz="4500">
              <a:solidFill>
                <a:schemeClr val="dk1"/>
              </a:solidFill>
              <a:latin typeface="Anaheim"/>
              <a:ea typeface="Anaheim"/>
              <a:cs typeface="Anaheim"/>
              <a:sym typeface="Anaheim"/>
            </a:endParaRPr>
          </a:p>
          <a:p>
            <a:pPr indent="-514350" lvl="0" marL="457200" rtl="0" algn="l">
              <a:spcBef>
                <a:spcPts val="0"/>
              </a:spcBef>
              <a:spcAft>
                <a:spcPts val="0"/>
              </a:spcAft>
              <a:buClr>
                <a:schemeClr val="dk1"/>
              </a:buClr>
              <a:buSzPts val="4500"/>
              <a:buFont typeface="Anaheim"/>
              <a:buChar char="●"/>
            </a:pPr>
            <a:r>
              <a:rPr lang="en" sz="4500">
                <a:solidFill>
                  <a:schemeClr val="dk1"/>
                </a:solidFill>
                <a:latin typeface="Anaheim"/>
                <a:ea typeface="Anaheim"/>
                <a:cs typeface="Anaheim"/>
                <a:sym typeface="Anaheim"/>
              </a:rPr>
              <a:t>Multi-view Reconstruction of Wires using a Catenary Model</a:t>
            </a:r>
            <a:endParaRPr sz="4500">
              <a:solidFill>
                <a:schemeClr val="dk1"/>
              </a:solidFill>
              <a:latin typeface="Anaheim"/>
              <a:ea typeface="Anaheim"/>
              <a:cs typeface="Anaheim"/>
              <a:sym typeface="Anaheim"/>
            </a:endParaRPr>
          </a:p>
          <a:p>
            <a:pPr indent="-514350" lvl="1" marL="914400" rtl="0" algn="l">
              <a:spcBef>
                <a:spcPts val="0"/>
              </a:spcBef>
              <a:spcAft>
                <a:spcPts val="0"/>
              </a:spcAft>
              <a:buClr>
                <a:schemeClr val="dk1"/>
              </a:buClr>
              <a:buSzPts val="4500"/>
              <a:buFont typeface="Anaheim"/>
              <a:buChar char="○"/>
            </a:pPr>
            <a:r>
              <a:rPr lang="en" sz="4500">
                <a:solidFill>
                  <a:schemeClr val="dk1"/>
                </a:solidFill>
                <a:latin typeface="Anaheim"/>
                <a:ea typeface="Anaheim"/>
                <a:cs typeface="Anaheim"/>
                <a:sym typeface="Anaheim"/>
              </a:rPr>
              <a:t>Perform pixel-wise wire segmentation with a convolutional neural network(CNN) </a:t>
            </a:r>
            <a:endParaRPr sz="4500">
              <a:solidFill>
                <a:schemeClr val="dk1"/>
              </a:solidFill>
              <a:latin typeface="Anaheim"/>
              <a:ea typeface="Anaheim"/>
              <a:cs typeface="Anaheim"/>
              <a:sym typeface="Anaheim"/>
            </a:endParaRPr>
          </a:p>
          <a:p>
            <a:pPr indent="-514350" lvl="1" marL="914400" rtl="0" algn="l">
              <a:spcBef>
                <a:spcPts val="0"/>
              </a:spcBef>
              <a:spcAft>
                <a:spcPts val="0"/>
              </a:spcAft>
              <a:buClr>
                <a:schemeClr val="dk1"/>
              </a:buClr>
              <a:buSzPts val="4500"/>
              <a:buFont typeface="Anaheim"/>
              <a:buChar char="○"/>
            </a:pPr>
            <a:r>
              <a:rPr lang="en" sz="4500">
                <a:solidFill>
                  <a:schemeClr val="dk1"/>
                </a:solidFill>
                <a:latin typeface="Anaheim"/>
                <a:ea typeface="Anaheim"/>
                <a:cs typeface="Anaheim"/>
                <a:sym typeface="Anaheim"/>
              </a:rPr>
              <a:t>Binarize the wire segmentation confidence maps by thresholding them</a:t>
            </a:r>
            <a:endParaRPr sz="4500">
              <a:solidFill>
                <a:schemeClr val="dk1"/>
              </a:solidFill>
              <a:latin typeface="Anaheim"/>
              <a:ea typeface="Anaheim"/>
              <a:cs typeface="Anaheim"/>
              <a:sym typeface="Anaheim"/>
            </a:endParaRPr>
          </a:p>
          <a:p>
            <a:pPr indent="-514350" lvl="1" marL="914400" rtl="0" algn="l">
              <a:spcBef>
                <a:spcPts val="0"/>
              </a:spcBef>
              <a:spcAft>
                <a:spcPts val="0"/>
              </a:spcAft>
              <a:buClr>
                <a:schemeClr val="dk1"/>
              </a:buClr>
              <a:buSzPts val="4500"/>
              <a:buFont typeface="Anaheim"/>
              <a:buChar char="○"/>
            </a:pPr>
            <a:r>
              <a:rPr lang="en" sz="4500">
                <a:solidFill>
                  <a:schemeClr val="dk1"/>
                </a:solidFill>
                <a:latin typeface="Anaheim"/>
                <a:ea typeface="Anaheim"/>
                <a:cs typeface="Anaheim"/>
                <a:sym typeface="Anaheim"/>
              </a:rPr>
              <a:t>estimate the catenary model parameters via non-linear least squares optimization</a:t>
            </a:r>
            <a:endParaRPr sz="4500">
              <a:solidFill>
                <a:schemeClr val="dk1"/>
              </a:solidFill>
              <a:latin typeface="Anaheim"/>
              <a:ea typeface="Anaheim"/>
              <a:cs typeface="Anaheim"/>
              <a:sym typeface="Anaheim"/>
            </a:endParaRPr>
          </a:p>
          <a:p>
            <a:pPr indent="0" lvl="0" marL="457200" rtl="0" algn="l">
              <a:spcBef>
                <a:spcPts val="0"/>
              </a:spcBef>
              <a:spcAft>
                <a:spcPts val="0"/>
              </a:spcAft>
              <a:buNone/>
            </a:pPr>
            <a:r>
              <a:t/>
            </a:r>
            <a:endParaRPr sz="4500">
              <a:solidFill>
                <a:schemeClr val="dk1"/>
              </a:solidFill>
              <a:latin typeface="Anaheim"/>
              <a:ea typeface="Anaheim"/>
              <a:cs typeface="Anaheim"/>
              <a:sym typeface="Anaheim"/>
            </a:endParaRPr>
          </a:p>
          <a:p>
            <a:pPr indent="-514350" lvl="0" marL="457200" rtl="0" algn="l">
              <a:spcBef>
                <a:spcPts val="0"/>
              </a:spcBef>
              <a:spcAft>
                <a:spcPts val="0"/>
              </a:spcAft>
              <a:buClr>
                <a:schemeClr val="dk1"/>
              </a:buClr>
              <a:buSzPts val="4500"/>
              <a:buFont typeface="Anaheim"/>
              <a:buChar char="●"/>
            </a:pPr>
            <a:r>
              <a:rPr lang="en" sz="4500">
                <a:solidFill>
                  <a:schemeClr val="dk1"/>
                </a:solidFill>
                <a:latin typeface="Anaheim"/>
                <a:ea typeface="Anaheim"/>
                <a:cs typeface="Anaheim"/>
                <a:sym typeface="Anaheim"/>
              </a:rPr>
              <a:t>Automatic High Resolution Wire Segmentation and Removal</a:t>
            </a:r>
            <a:endParaRPr sz="4500">
              <a:solidFill>
                <a:schemeClr val="dk1"/>
              </a:solidFill>
              <a:latin typeface="Anaheim"/>
              <a:ea typeface="Anaheim"/>
              <a:cs typeface="Anaheim"/>
              <a:sym typeface="Anaheim"/>
            </a:endParaRPr>
          </a:p>
          <a:p>
            <a:pPr indent="-514350" lvl="1" marL="914400" rtl="0" algn="l">
              <a:spcBef>
                <a:spcPts val="0"/>
              </a:spcBef>
              <a:spcAft>
                <a:spcPts val="0"/>
              </a:spcAft>
              <a:buClr>
                <a:schemeClr val="dk1"/>
              </a:buClr>
              <a:buSzPts val="4500"/>
              <a:buFont typeface="Anaheim"/>
              <a:buChar char="○"/>
            </a:pPr>
            <a:r>
              <a:rPr lang="en" sz="4500">
                <a:solidFill>
                  <a:schemeClr val="dk1"/>
                </a:solidFill>
                <a:latin typeface="Anaheim"/>
                <a:ea typeface="Anaheim"/>
                <a:cs typeface="Anaheim"/>
                <a:sym typeface="Anaheim"/>
              </a:rPr>
              <a:t>The paper shares a dataset of its test images which are of natural images from ground perspective and wire segmentation</a:t>
            </a:r>
            <a:endParaRPr sz="4500">
              <a:solidFill>
                <a:schemeClr val="dk1"/>
              </a:solidFill>
              <a:latin typeface="Anaheim"/>
              <a:ea typeface="Anaheim"/>
              <a:cs typeface="Anaheim"/>
              <a:sym typeface="Anaheim"/>
            </a:endParaRPr>
          </a:p>
        </p:txBody>
      </p:sp>
      <p:pic>
        <p:nvPicPr>
          <p:cNvPr id="109" name="Google Shape;109;p20"/>
          <p:cNvPicPr preferRelativeResize="0"/>
          <p:nvPr/>
        </p:nvPicPr>
        <p:blipFill>
          <a:blip r:embed="rId3">
            <a:alphaModFix/>
          </a:blip>
          <a:stretch>
            <a:fillRect/>
          </a:stretch>
        </p:blipFill>
        <p:spPr>
          <a:xfrm>
            <a:off x="6758362" y="12624400"/>
            <a:ext cx="8866875" cy="4427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nvSpPr>
        <p:spPr>
          <a:xfrm>
            <a:off x="1006075" y="1128950"/>
            <a:ext cx="21043200" cy="12441600"/>
          </a:xfrm>
          <a:prstGeom prst="rect">
            <a:avLst/>
          </a:prstGeom>
          <a:noFill/>
          <a:ln>
            <a:noFill/>
          </a:ln>
        </p:spPr>
        <p:txBody>
          <a:bodyPr anchorCtr="0" anchor="t" bIns="91425" lIns="91425" spcFirstLastPara="1" rIns="91425" wrap="square" tIns="91425">
            <a:noAutofit/>
          </a:bodyPr>
          <a:lstStyle/>
          <a:p>
            <a:pPr indent="-546100" lvl="0" marL="457200" rtl="0" algn="l">
              <a:spcBef>
                <a:spcPts val="0"/>
              </a:spcBef>
              <a:spcAft>
                <a:spcPts val="0"/>
              </a:spcAft>
              <a:buClr>
                <a:schemeClr val="dk1"/>
              </a:buClr>
              <a:buSzPts val="5000"/>
              <a:buFont typeface="Anaheim"/>
              <a:buChar char="●"/>
            </a:pPr>
            <a:r>
              <a:rPr lang="en" sz="5000">
                <a:solidFill>
                  <a:schemeClr val="dk1"/>
                </a:solidFill>
                <a:latin typeface="Anaheim"/>
                <a:ea typeface="Anaheim"/>
                <a:cs typeface="Anaheim"/>
                <a:sym typeface="Anaheim"/>
              </a:rPr>
              <a:t>Continue</a:t>
            </a:r>
            <a:endParaRPr sz="5000">
              <a:solidFill>
                <a:schemeClr val="dk1"/>
              </a:solidFill>
              <a:latin typeface="Anaheim"/>
              <a:ea typeface="Anaheim"/>
              <a:cs typeface="Anaheim"/>
              <a:sym typeface="Anaheim"/>
            </a:endParaRPr>
          </a:p>
          <a:p>
            <a:pPr indent="-546100" lvl="1" marL="914400" rtl="0" algn="l">
              <a:spcBef>
                <a:spcPts val="0"/>
              </a:spcBef>
              <a:spcAft>
                <a:spcPts val="0"/>
              </a:spcAft>
              <a:buClr>
                <a:schemeClr val="dk1"/>
              </a:buClr>
              <a:buSzPts val="5000"/>
              <a:buFont typeface="Anaheim"/>
              <a:buChar char="○"/>
            </a:pPr>
            <a:r>
              <a:rPr lang="en" sz="5000">
                <a:solidFill>
                  <a:schemeClr val="dk1"/>
                </a:solidFill>
                <a:latin typeface="Anaheim"/>
                <a:ea typeface="Anaheim"/>
                <a:cs typeface="Anaheim"/>
                <a:sym typeface="Anaheim"/>
              </a:rPr>
              <a:t>The paper also shares its model architecture to create such segmentation masks</a:t>
            </a:r>
            <a:endParaRPr sz="5000">
              <a:solidFill>
                <a:schemeClr val="dk1"/>
              </a:solidFill>
              <a:latin typeface="Anaheim"/>
              <a:ea typeface="Anaheim"/>
              <a:cs typeface="Anaheim"/>
              <a:sym typeface="Anaheim"/>
            </a:endParaRPr>
          </a:p>
          <a:p>
            <a:pPr indent="-546100" lvl="3" marL="1828800" rtl="0" algn="l">
              <a:spcBef>
                <a:spcPts val="0"/>
              </a:spcBef>
              <a:spcAft>
                <a:spcPts val="0"/>
              </a:spcAft>
              <a:buClr>
                <a:schemeClr val="dk1"/>
              </a:buClr>
              <a:buSzPts val="5000"/>
              <a:buFont typeface="Anaheim"/>
              <a:buChar char="●"/>
            </a:pPr>
            <a:r>
              <a:t/>
            </a:r>
            <a:endParaRPr sz="5000">
              <a:solidFill>
                <a:schemeClr val="dk1"/>
              </a:solidFill>
              <a:latin typeface="Anaheim"/>
              <a:ea typeface="Anaheim"/>
              <a:cs typeface="Anaheim"/>
              <a:sym typeface="Anaheim"/>
            </a:endParaRPr>
          </a:p>
          <a:p>
            <a:pPr indent="0" lvl="0" marL="457200" rtl="0" algn="l">
              <a:spcBef>
                <a:spcPts val="0"/>
              </a:spcBef>
              <a:spcAft>
                <a:spcPts val="0"/>
              </a:spcAft>
              <a:buNone/>
            </a:pPr>
            <a:r>
              <a:t/>
            </a:r>
            <a:endParaRPr sz="5000">
              <a:solidFill>
                <a:schemeClr val="dk1"/>
              </a:solidFill>
              <a:latin typeface="Anaheim"/>
              <a:ea typeface="Anaheim"/>
              <a:cs typeface="Anaheim"/>
              <a:sym typeface="Anaheim"/>
            </a:endParaRPr>
          </a:p>
          <a:p>
            <a:pPr indent="0" lvl="0" marL="457200" rtl="0" algn="l">
              <a:spcBef>
                <a:spcPts val="0"/>
              </a:spcBef>
              <a:spcAft>
                <a:spcPts val="0"/>
              </a:spcAft>
              <a:buNone/>
            </a:pPr>
            <a:r>
              <a:t/>
            </a:r>
            <a:endParaRPr sz="5000">
              <a:solidFill>
                <a:schemeClr val="dk1"/>
              </a:solidFill>
              <a:latin typeface="Anaheim"/>
              <a:ea typeface="Anaheim"/>
              <a:cs typeface="Anaheim"/>
              <a:sym typeface="Anaheim"/>
            </a:endParaRPr>
          </a:p>
          <a:p>
            <a:pPr indent="0" lvl="0" marL="457200" rtl="0" algn="l">
              <a:spcBef>
                <a:spcPts val="0"/>
              </a:spcBef>
              <a:spcAft>
                <a:spcPts val="0"/>
              </a:spcAft>
              <a:buNone/>
            </a:pPr>
            <a:r>
              <a:t/>
            </a:r>
            <a:endParaRPr sz="5000">
              <a:solidFill>
                <a:schemeClr val="dk1"/>
              </a:solidFill>
              <a:latin typeface="Anaheim"/>
              <a:ea typeface="Anaheim"/>
              <a:cs typeface="Anaheim"/>
              <a:sym typeface="Anaheim"/>
            </a:endParaRPr>
          </a:p>
          <a:p>
            <a:pPr indent="0" lvl="0" marL="457200" rtl="0" algn="l">
              <a:spcBef>
                <a:spcPts val="0"/>
              </a:spcBef>
              <a:spcAft>
                <a:spcPts val="0"/>
              </a:spcAft>
              <a:buNone/>
            </a:pPr>
            <a:r>
              <a:t/>
            </a:r>
            <a:endParaRPr sz="5000">
              <a:solidFill>
                <a:schemeClr val="dk1"/>
              </a:solidFill>
              <a:latin typeface="Anaheim"/>
              <a:ea typeface="Anaheim"/>
              <a:cs typeface="Anaheim"/>
              <a:sym typeface="Anaheim"/>
            </a:endParaRPr>
          </a:p>
          <a:p>
            <a:pPr indent="0" lvl="0" marL="457200" rtl="0" algn="l">
              <a:spcBef>
                <a:spcPts val="0"/>
              </a:spcBef>
              <a:spcAft>
                <a:spcPts val="0"/>
              </a:spcAft>
              <a:buNone/>
            </a:pPr>
            <a:r>
              <a:t/>
            </a:r>
            <a:endParaRPr sz="5000">
              <a:solidFill>
                <a:schemeClr val="dk1"/>
              </a:solidFill>
              <a:latin typeface="Anaheim"/>
              <a:ea typeface="Anaheim"/>
              <a:cs typeface="Anaheim"/>
              <a:sym typeface="Anaheim"/>
            </a:endParaRPr>
          </a:p>
          <a:p>
            <a:pPr indent="0" lvl="0" marL="457200" rtl="0" algn="l">
              <a:spcBef>
                <a:spcPts val="0"/>
              </a:spcBef>
              <a:spcAft>
                <a:spcPts val="0"/>
              </a:spcAft>
              <a:buNone/>
            </a:pPr>
            <a:r>
              <a:t/>
            </a:r>
            <a:endParaRPr sz="5000">
              <a:solidFill>
                <a:schemeClr val="dk1"/>
              </a:solidFill>
              <a:latin typeface="Anaheim"/>
              <a:ea typeface="Anaheim"/>
              <a:cs typeface="Anaheim"/>
              <a:sym typeface="Anaheim"/>
            </a:endParaRPr>
          </a:p>
          <a:p>
            <a:pPr indent="0" lvl="0" marL="457200" rtl="0" algn="l">
              <a:spcBef>
                <a:spcPts val="0"/>
              </a:spcBef>
              <a:spcAft>
                <a:spcPts val="0"/>
              </a:spcAft>
              <a:buNone/>
            </a:pPr>
            <a:r>
              <a:t/>
            </a:r>
            <a:endParaRPr sz="5000">
              <a:solidFill>
                <a:schemeClr val="dk1"/>
              </a:solidFill>
              <a:latin typeface="Anaheim"/>
              <a:ea typeface="Anaheim"/>
              <a:cs typeface="Anaheim"/>
              <a:sym typeface="Anaheim"/>
            </a:endParaRPr>
          </a:p>
          <a:p>
            <a:pPr indent="-546100" lvl="0" marL="457200" rtl="0" algn="l">
              <a:spcBef>
                <a:spcPts val="0"/>
              </a:spcBef>
              <a:spcAft>
                <a:spcPts val="0"/>
              </a:spcAft>
              <a:buClr>
                <a:schemeClr val="dk1"/>
              </a:buClr>
              <a:buSzPts val="5000"/>
              <a:buFont typeface="Anaheim"/>
              <a:buChar char="●"/>
            </a:pPr>
            <a:r>
              <a:rPr lang="en" sz="5000">
                <a:solidFill>
                  <a:schemeClr val="dk1"/>
                </a:solidFill>
                <a:latin typeface="Anaheim"/>
                <a:ea typeface="Anaheim"/>
                <a:cs typeface="Anaheim"/>
                <a:sym typeface="Anaheim"/>
              </a:rPr>
              <a:t>TTPLA: An Aerial-Image Dataset for Detection and Segmentation of Transmission Towers and Power Lines</a:t>
            </a:r>
            <a:endParaRPr sz="5000">
              <a:solidFill>
                <a:schemeClr val="dk1"/>
              </a:solidFill>
              <a:latin typeface="Anaheim"/>
              <a:ea typeface="Anaheim"/>
              <a:cs typeface="Anaheim"/>
              <a:sym typeface="Anaheim"/>
            </a:endParaRPr>
          </a:p>
          <a:p>
            <a:pPr indent="-546100" lvl="1" marL="914400" rtl="0" algn="l">
              <a:spcBef>
                <a:spcPts val="0"/>
              </a:spcBef>
              <a:spcAft>
                <a:spcPts val="0"/>
              </a:spcAft>
              <a:buClr>
                <a:schemeClr val="dk1"/>
              </a:buClr>
              <a:buSzPts val="5000"/>
              <a:buFont typeface="Anaheim"/>
              <a:buChar char="○"/>
            </a:pPr>
            <a:r>
              <a:rPr lang="en" sz="5000">
                <a:solidFill>
                  <a:schemeClr val="dk1"/>
                </a:solidFill>
                <a:latin typeface="Anaheim"/>
                <a:ea typeface="Anaheim"/>
                <a:cs typeface="Anaheim"/>
                <a:sym typeface="Anaheim"/>
              </a:rPr>
              <a:t>TTPLA is a public dataset which is a collection of aerial images on Transmission Towers (TTs) and Powers Lines (PLs).</a:t>
            </a:r>
            <a:endParaRPr sz="5000">
              <a:solidFill>
                <a:schemeClr val="dk1"/>
              </a:solidFill>
              <a:latin typeface="Anaheim"/>
              <a:ea typeface="Anaheim"/>
              <a:cs typeface="Anaheim"/>
              <a:sym typeface="Anaheim"/>
            </a:endParaRPr>
          </a:p>
          <a:p>
            <a:pPr indent="-546100" lvl="1" marL="914400" rtl="0" algn="l">
              <a:spcBef>
                <a:spcPts val="0"/>
              </a:spcBef>
              <a:spcAft>
                <a:spcPts val="0"/>
              </a:spcAft>
              <a:buClr>
                <a:schemeClr val="dk1"/>
              </a:buClr>
              <a:buSzPts val="5000"/>
              <a:buFont typeface="Anaheim"/>
              <a:buChar char="○"/>
            </a:pPr>
            <a:r>
              <a:rPr lang="en" sz="5000">
                <a:solidFill>
                  <a:schemeClr val="dk1"/>
                </a:solidFill>
                <a:latin typeface="Anaheim"/>
                <a:ea typeface="Anaheim"/>
                <a:cs typeface="Anaheim"/>
                <a:sym typeface="Anaheim"/>
              </a:rPr>
              <a:t>Github : https://github.com/r3ab/ttpla_dataset</a:t>
            </a:r>
            <a:endParaRPr sz="5000">
              <a:solidFill>
                <a:schemeClr val="dk1"/>
              </a:solidFill>
              <a:latin typeface="Anaheim"/>
              <a:ea typeface="Anaheim"/>
              <a:cs typeface="Anaheim"/>
              <a:sym typeface="Anaheim"/>
            </a:endParaRPr>
          </a:p>
          <a:p>
            <a:pPr indent="0" lvl="0" marL="457200" rtl="0" algn="l">
              <a:spcBef>
                <a:spcPts val="0"/>
              </a:spcBef>
              <a:spcAft>
                <a:spcPts val="0"/>
              </a:spcAft>
              <a:buNone/>
            </a:pPr>
            <a:r>
              <a:t/>
            </a:r>
            <a:endParaRPr sz="5000">
              <a:solidFill>
                <a:schemeClr val="dk1"/>
              </a:solidFill>
              <a:latin typeface="Anaheim"/>
              <a:ea typeface="Anaheim"/>
              <a:cs typeface="Anaheim"/>
              <a:sym typeface="Anaheim"/>
            </a:endParaRPr>
          </a:p>
        </p:txBody>
      </p:sp>
      <p:pic>
        <p:nvPicPr>
          <p:cNvPr id="115" name="Google Shape;115;p21"/>
          <p:cNvPicPr preferRelativeResize="0"/>
          <p:nvPr/>
        </p:nvPicPr>
        <p:blipFill>
          <a:blip r:embed="rId3">
            <a:alphaModFix/>
          </a:blip>
          <a:stretch>
            <a:fillRect/>
          </a:stretch>
        </p:blipFill>
        <p:spPr>
          <a:xfrm>
            <a:off x="4429101" y="3673625"/>
            <a:ext cx="14279376" cy="5096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785386" y="1495097"/>
            <a:ext cx="21469200" cy="1923900"/>
          </a:xfrm>
          <a:prstGeom prst="rect">
            <a:avLst/>
          </a:prstGeom>
        </p:spPr>
        <p:txBody>
          <a:bodyPr anchorCtr="0" anchor="ctr" bIns="255950" lIns="255950" spcFirstLastPara="1" rIns="255950" wrap="square" tIns="255950">
            <a:noAutofit/>
          </a:bodyPr>
          <a:lstStyle/>
          <a:p>
            <a:pPr indent="0" lvl="0" marL="0" rtl="0" algn="ctr">
              <a:spcBef>
                <a:spcPts val="0"/>
              </a:spcBef>
              <a:spcAft>
                <a:spcPts val="0"/>
              </a:spcAft>
              <a:buNone/>
            </a:pPr>
            <a:r>
              <a:rPr lang="en">
                <a:solidFill>
                  <a:schemeClr val="dk1"/>
                </a:solidFill>
              </a:rPr>
              <a:t>CATENARY</a:t>
            </a:r>
            <a:r>
              <a:rPr lang="en">
                <a:solidFill>
                  <a:schemeClr val="dk1"/>
                </a:solidFill>
              </a:rPr>
              <a:t> </a:t>
            </a:r>
            <a:r>
              <a:rPr lang="en">
                <a:solidFill>
                  <a:schemeClr val="dk1"/>
                </a:solidFill>
                <a:latin typeface="Poppins"/>
                <a:ea typeface="Poppins"/>
                <a:cs typeface="Poppins"/>
                <a:sym typeface="Poppins"/>
              </a:rPr>
              <a:t>EQUATION</a:t>
            </a:r>
            <a:endParaRPr>
              <a:solidFill>
                <a:schemeClr val="dk1"/>
              </a:solidFill>
              <a:latin typeface="Poppins"/>
              <a:ea typeface="Poppins"/>
              <a:cs typeface="Poppins"/>
              <a:sym typeface="Poppins"/>
            </a:endParaRPr>
          </a:p>
        </p:txBody>
      </p:sp>
      <p:sp>
        <p:nvSpPr>
          <p:cNvPr id="121" name="Google Shape;121;p22"/>
          <p:cNvSpPr txBox="1"/>
          <p:nvPr/>
        </p:nvSpPr>
        <p:spPr>
          <a:xfrm>
            <a:off x="1121275" y="4968950"/>
            <a:ext cx="20352000" cy="9984000"/>
          </a:xfrm>
          <a:prstGeom prst="rect">
            <a:avLst/>
          </a:prstGeom>
          <a:noFill/>
          <a:ln>
            <a:noFill/>
          </a:ln>
        </p:spPr>
        <p:txBody>
          <a:bodyPr anchorCtr="0" anchor="t" bIns="91425" lIns="91425" spcFirstLastPara="1" rIns="91425" wrap="square" tIns="91425">
            <a:noAutofit/>
          </a:bodyPr>
          <a:lstStyle/>
          <a:p>
            <a:pPr indent="-533400" lvl="0" marL="457200" rtl="0" algn="l">
              <a:spcBef>
                <a:spcPts val="0"/>
              </a:spcBef>
              <a:spcAft>
                <a:spcPts val="0"/>
              </a:spcAft>
              <a:buClr>
                <a:schemeClr val="dk1"/>
              </a:buClr>
              <a:buSzPts val="4800"/>
              <a:buFont typeface="Anaheim"/>
              <a:buChar char="●"/>
            </a:pPr>
            <a:r>
              <a:rPr lang="en" sz="4800">
                <a:solidFill>
                  <a:schemeClr val="dk1"/>
                </a:solidFill>
                <a:latin typeface="Anaheim"/>
                <a:ea typeface="Anaheim"/>
                <a:cs typeface="Anaheim"/>
                <a:sym typeface="Anaheim"/>
              </a:rPr>
              <a:t>A wire with uniform density and thickness, when suspended by its two ends under uniform gravity, follows the shape of the planar,single-parameter, catenary curve</a:t>
            </a:r>
            <a:endParaRPr sz="4800">
              <a:solidFill>
                <a:schemeClr val="dk1"/>
              </a:solidFill>
              <a:latin typeface="Anaheim"/>
              <a:ea typeface="Anaheim"/>
              <a:cs typeface="Anaheim"/>
              <a:sym typeface="Anaheim"/>
            </a:endParaRPr>
          </a:p>
          <a:p>
            <a:pPr indent="0" lvl="0" marL="0" rtl="0" algn="l">
              <a:spcBef>
                <a:spcPts val="0"/>
              </a:spcBef>
              <a:spcAft>
                <a:spcPts val="0"/>
              </a:spcAft>
              <a:buNone/>
            </a:pPr>
            <a:r>
              <a:t/>
            </a:r>
            <a:endParaRPr sz="4800">
              <a:solidFill>
                <a:schemeClr val="dk1"/>
              </a:solidFill>
              <a:latin typeface="Anaheim"/>
              <a:ea typeface="Anaheim"/>
              <a:cs typeface="Anaheim"/>
              <a:sym typeface="Anaheim"/>
            </a:endParaRPr>
          </a:p>
          <a:p>
            <a:pPr indent="0" lvl="0" marL="0" rtl="0" algn="l">
              <a:spcBef>
                <a:spcPts val="0"/>
              </a:spcBef>
              <a:spcAft>
                <a:spcPts val="0"/>
              </a:spcAft>
              <a:buNone/>
            </a:pPr>
            <a:r>
              <a:t/>
            </a:r>
            <a:endParaRPr sz="4800">
              <a:solidFill>
                <a:schemeClr val="dk1"/>
              </a:solidFill>
              <a:latin typeface="Anaheim"/>
              <a:ea typeface="Anaheim"/>
              <a:cs typeface="Anaheim"/>
              <a:sym typeface="Anaheim"/>
            </a:endParaRPr>
          </a:p>
          <a:p>
            <a:pPr indent="0" lvl="0" marL="0" rtl="0" algn="l">
              <a:spcBef>
                <a:spcPts val="0"/>
              </a:spcBef>
              <a:spcAft>
                <a:spcPts val="0"/>
              </a:spcAft>
              <a:buNone/>
            </a:pPr>
            <a:r>
              <a:t/>
            </a:r>
            <a:endParaRPr sz="4800">
              <a:solidFill>
                <a:schemeClr val="dk1"/>
              </a:solidFill>
              <a:latin typeface="Anaheim"/>
              <a:ea typeface="Anaheim"/>
              <a:cs typeface="Anaheim"/>
              <a:sym typeface="Anaheim"/>
            </a:endParaRPr>
          </a:p>
          <a:p>
            <a:pPr indent="-228600" lvl="0" marL="457200" rtl="0" algn="l">
              <a:spcBef>
                <a:spcPts val="0"/>
              </a:spcBef>
              <a:spcAft>
                <a:spcPts val="0"/>
              </a:spcAft>
              <a:buClr>
                <a:schemeClr val="dk1"/>
              </a:buClr>
              <a:buSzPts val="1100"/>
              <a:buFont typeface="Arial"/>
              <a:buNone/>
            </a:pPr>
            <a:r>
              <a:t/>
            </a:r>
            <a:endParaRPr sz="4800">
              <a:solidFill>
                <a:schemeClr val="dk1"/>
              </a:solidFill>
              <a:latin typeface="Anaheim"/>
              <a:ea typeface="Anaheim"/>
              <a:cs typeface="Anaheim"/>
              <a:sym typeface="Anaheim"/>
            </a:endParaRPr>
          </a:p>
          <a:p>
            <a:pPr indent="-228600" lvl="0" marL="457200" rtl="0" algn="l">
              <a:spcBef>
                <a:spcPts val="0"/>
              </a:spcBef>
              <a:spcAft>
                <a:spcPts val="0"/>
              </a:spcAft>
              <a:buClr>
                <a:schemeClr val="dk1"/>
              </a:buClr>
              <a:buSzPts val="1100"/>
              <a:buFont typeface="Arial"/>
              <a:buNone/>
            </a:pPr>
            <a:r>
              <a:t/>
            </a:r>
            <a:endParaRPr sz="4800">
              <a:solidFill>
                <a:schemeClr val="dk1"/>
              </a:solidFill>
              <a:latin typeface="Anaheim"/>
              <a:ea typeface="Anaheim"/>
              <a:cs typeface="Anaheim"/>
              <a:sym typeface="Anaheim"/>
            </a:endParaRPr>
          </a:p>
          <a:p>
            <a:pPr indent="-533400" lvl="0" marL="457200" rtl="0" algn="l">
              <a:spcBef>
                <a:spcPts val="0"/>
              </a:spcBef>
              <a:spcAft>
                <a:spcPts val="0"/>
              </a:spcAft>
              <a:buClr>
                <a:schemeClr val="dk1"/>
              </a:buClr>
              <a:buSzPts val="4800"/>
              <a:buFont typeface="Anaheim"/>
              <a:buChar char="●"/>
            </a:pPr>
            <a:r>
              <a:rPr lang="en" sz="4800">
                <a:solidFill>
                  <a:schemeClr val="dk1"/>
                </a:solidFill>
                <a:latin typeface="Anaheim"/>
                <a:ea typeface="Anaheim"/>
                <a:cs typeface="Anaheim"/>
                <a:sym typeface="Anaheim"/>
              </a:rPr>
              <a:t>Approach - Trying  to use catenary equation, with the camera parameters to predict the exact wire shape. </a:t>
            </a:r>
            <a:endParaRPr sz="4800">
              <a:solidFill>
                <a:schemeClr val="dk1"/>
              </a:solidFill>
              <a:latin typeface="Anaheim"/>
              <a:ea typeface="Anaheim"/>
              <a:cs typeface="Anaheim"/>
              <a:sym typeface="Anaheim"/>
            </a:endParaRPr>
          </a:p>
          <a:p>
            <a:pPr indent="-228600" lvl="0" marL="457200" rtl="0" algn="l">
              <a:spcBef>
                <a:spcPts val="0"/>
              </a:spcBef>
              <a:spcAft>
                <a:spcPts val="0"/>
              </a:spcAft>
              <a:buClr>
                <a:schemeClr val="dk1"/>
              </a:buClr>
              <a:buSzPts val="1100"/>
              <a:buFont typeface="Arial"/>
              <a:buNone/>
            </a:pPr>
            <a:r>
              <a:t/>
            </a:r>
            <a:endParaRPr sz="4800">
              <a:solidFill>
                <a:schemeClr val="dk1"/>
              </a:solidFill>
              <a:latin typeface="Anaheim"/>
              <a:ea typeface="Anaheim"/>
              <a:cs typeface="Anaheim"/>
              <a:sym typeface="Anaheim"/>
            </a:endParaRPr>
          </a:p>
        </p:txBody>
      </p:sp>
      <p:pic>
        <p:nvPicPr>
          <p:cNvPr id="122" name="Google Shape;122;p22"/>
          <p:cNvPicPr preferRelativeResize="0"/>
          <p:nvPr/>
        </p:nvPicPr>
        <p:blipFill>
          <a:blip r:embed="rId3">
            <a:alphaModFix/>
          </a:blip>
          <a:stretch>
            <a:fillRect/>
          </a:stretch>
        </p:blipFill>
        <p:spPr>
          <a:xfrm>
            <a:off x="6842875" y="8320950"/>
            <a:ext cx="9100800" cy="1716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785411" y="912347"/>
            <a:ext cx="21469200" cy="1923900"/>
          </a:xfrm>
          <a:prstGeom prst="rect">
            <a:avLst/>
          </a:prstGeom>
        </p:spPr>
        <p:txBody>
          <a:bodyPr anchorCtr="0" anchor="ctr" bIns="255950" lIns="255950" spcFirstLastPara="1" rIns="255950" wrap="square" tIns="255950">
            <a:normAutofit/>
          </a:bodyPr>
          <a:lstStyle/>
          <a:p>
            <a:pPr indent="0" lvl="0" marL="0" rtl="0" algn="ctr">
              <a:spcBef>
                <a:spcPts val="0"/>
              </a:spcBef>
              <a:spcAft>
                <a:spcPts val="0"/>
              </a:spcAft>
              <a:buNone/>
            </a:pPr>
            <a:r>
              <a:rPr lang="en"/>
              <a:t>Choosing the right model : Yolo v8</a:t>
            </a:r>
            <a:endParaRPr>
              <a:solidFill>
                <a:schemeClr val="lt1"/>
              </a:solidFill>
              <a:latin typeface="Poppins"/>
              <a:ea typeface="Poppins"/>
              <a:cs typeface="Poppins"/>
              <a:sym typeface="Poppins"/>
            </a:endParaRPr>
          </a:p>
        </p:txBody>
      </p:sp>
      <p:sp>
        <p:nvSpPr>
          <p:cNvPr id="128" name="Google Shape;128;p23"/>
          <p:cNvSpPr txBox="1"/>
          <p:nvPr/>
        </p:nvSpPr>
        <p:spPr>
          <a:xfrm>
            <a:off x="785400" y="3139525"/>
            <a:ext cx="20928000" cy="11558400"/>
          </a:xfrm>
          <a:prstGeom prst="rect">
            <a:avLst/>
          </a:prstGeom>
          <a:noFill/>
          <a:ln>
            <a:noFill/>
          </a:ln>
        </p:spPr>
        <p:txBody>
          <a:bodyPr anchorCtr="0" anchor="t" bIns="91425" lIns="91425" spcFirstLastPara="1" rIns="91425" wrap="square" tIns="91425">
            <a:noAutofit/>
          </a:bodyPr>
          <a:lstStyle/>
          <a:p>
            <a:pPr indent="-514350" lvl="0" marL="457200" rtl="0" algn="l">
              <a:spcBef>
                <a:spcPts val="0"/>
              </a:spcBef>
              <a:spcAft>
                <a:spcPts val="0"/>
              </a:spcAft>
              <a:buClr>
                <a:schemeClr val="dk1"/>
              </a:buClr>
              <a:buSzPts val="4500"/>
              <a:buFont typeface="Anaheim"/>
              <a:buChar char="●"/>
            </a:pPr>
            <a:r>
              <a:rPr b="1" lang="en" sz="4500">
                <a:solidFill>
                  <a:schemeClr val="dk1"/>
                </a:solidFill>
                <a:latin typeface="Anaheim"/>
                <a:ea typeface="Anaheim"/>
                <a:cs typeface="Anaheim"/>
                <a:sym typeface="Anaheim"/>
              </a:rPr>
              <a:t>YOLO</a:t>
            </a:r>
            <a:r>
              <a:rPr lang="en" sz="4500">
                <a:solidFill>
                  <a:schemeClr val="dk1"/>
                </a:solidFill>
                <a:latin typeface="Anaheim"/>
                <a:ea typeface="Anaheim"/>
                <a:cs typeface="Anaheim"/>
                <a:sym typeface="Anaheim"/>
              </a:rPr>
              <a:t> is an acronym for a popular object detection algorithm called "</a:t>
            </a:r>
            <a:r>
              <a:rPr b="1" lang="en" sz="4500">
                <a:solidFill>
                  <a:schemeClr val="dk1"/>
                </a:solidFill>
                <a:latin typeface="Anaheim"/>
                <a:ea typeface="Anaheim"/>
                <a:cs typeface="Anaheim"/>
                <a:sym typeface="Anaheim"/>
              </a:rPr>
              <a:t>You Only Look Once</a:t>
            </a:r>
            <a:r>
              <a:rPr lang="en" sz="4500">
                <a:solidFill>
                  <a:schemeClr val="dk1"/>
                </a:solidFill>
                <a:latin typeface="Anaheim"/>
                <a:ea typeface="Anaheim"/>
                <a:cs typeface="Anaheim"/>
                <a:sym typeface="Anaheim"/>
              </a:rPr>
              <a:t>." YOLO is known for its efficiency in real-time object detection</a:t>
            </a:r>
            <a:endParaRPr sz="4500">
              <a:solidFill>
                <a:schemeClr val="dk1"/>
              </a:solidFill>
              <a:latin typeface="Anaheim"/>
              <a:ea typeface="Anaheim"/>
              <a:cs typeface="Anaheim"/>
              <a:sym typeface="Anaheim"/>
            </a:endParaRPr>
          </a:p>
          <a:p>
            <a:pPr indent="0" lvl="0" marL="457200" rtl="0" algn="l">
              <a:spcBef>
                <a:spcPts val="0"/>
              </a:spcBef>
              <a:spcAft>
                <a:spcPts val="0"/>
              </a:spcAft>
              <a:buNone/>
            </a:pPr>
            <a:r>
              <a:t/>
            </a:r>
            <a:endParaRPr sz="4500">
              <a:solidFill>
                <a:schemeClr val="dk1"/>
              </a:solidFill>
              <a:latin typeface="Anaheim"/>
              <a:ea typeface="Anaheim"/>
              <a:cs typeface="Anaheim"/>
              <a:sym typeface="Anaheim"/>
            </a:endParaRPr>
          </a:p>
          <a:p>
            <a:pPr indent="-514350" lvl="0" marL="457200" rtl="0" algn="l">
              <a:spcBef>
                <a:spcPts val="0"/>
              </a:spcBef>
              <a:spcAft>
                <a:spcPts val="0"/>
              </a:spcAft>
              <a:buClr>
                <a:schemeClr val="dk1"/>
              </a:buClr>
              <a:buSzPts val="4500"/>
              <a:buFont typeface="Anaheim"/>
              <a:buChar char="●"/>
            </a:pPr>
            <a:r>
              <a:rPr b="1" lang="en" sz="4500">
                <a:solidFill>
                  <a:schemeClr val="dk1"/>
                </a:solidFill>
                <a:latin typeface="Anaheim"/>
                <a:ea typeface="Anaheim"/>
                <a:cs typeface="Anaheim"/>
                <a:sym typeface="Anaheim"/>
              </a:rPr>
              <a:t>Lightweight model</a:t>
            </a:r>
            <a:r>
              <a:rPr lang="en" sz="4500">
                <a:solidFill>
                  <a:schemeClr val="dk1"/>
                </a:solidFill>
                <a:latin typeface="Anaheim"/>
                <a:ea typeface="Anaheim"/>
                <a:cs typeface="Anaheim"/>
                <a:sym typeface="Anaheim"/>
              </a:rPr>
              <a:t>:  has only 13 million parameters.</a:t>
            </a:r>
            <a:endParaRPr sz="4500">
              <a:solidFill>
                <a:schemeClr val="dk1"/>
              </a:solidFill>
              <a:latin typeface="Anaheim"/>
              <a:ea typeface="Anaheim"/>
              <a:cs typeface="Anaheim"/>
              <a:sym typeface="Anaheim"/>
            </a:endParaRPr>
          </a:p>
          <a:p>
            <a:pPr indent="0" lvl="0" marL="0" rtl="0" algn="l">
              <a:spcBef>
                <a:spcPts val="0"/>
              </a:spcBef>
              <a:spcAft>
                <a:spcPts val="0"/>
              </a:spcAft>
              <a:buNone/>
            </a:pPr>
            <a:r>
              <a:t/>
            </a:r>
            <a:endParaRPr sz="4500">
              <a:solidFill>
                <a:schemeClr val="dk1"/>
              </a:solidFill>
              <a:latin typeface="Anaheim"/>
              <a:ea typeface="Anaheim"/>
              <a:cs typeface="Anaheim"/>
              <a:sym typeface="Anaheim"/>
            </a:endParaRPr>
          </a:p>
          <a:p>
            <a:pPr indent="-514350" lvl="0" marL="457200" rtl="0" algn="l">
              <a:spcBef>
                <a:spcPts val="0"/>
              </a:spcBef>
              <a:spcAft>
                <a:spcPts val="0"/>
              </a:spcAft>
              <a:buClr>
                <a:schemeClr val="dk1"/>
              </a:buClr>
              <a:buSzPts val="4500"/>
              <a:buFont typeface="Anaheim"/>
              <a:buChar char="●"/>
            </a:pPr>
            <a:r>
              <a:rPr b="1" lang="en" sz="4500">
                <a:solidFill>
                  <a:schemeClr val="dk1"/>
                </a:solidFill>
                <a:latin typeface="Anaheim"/>
                <a:ea typeface="Anaheim"/>
                <a:cs typeface="Anaheim"/>
                <a:sym typeface="Anaheim"/>
              </a:rPr>
              <a:t>Efficient and Robust</a:t>
            </a:r>
            <a:r>
              <a:rPr lang="en" sz="4500">
                <a:solidFill>
                  <a:schemeClr val="dk1"/>
                </a:solidFill>
                <a:latin typeface="Anaheim"/>
                <a:ea typeface="Anaheim"/>
                <a:cs typeface="Anaheim"/>
                <a:sym typeface="Anaheim"/>
              </a:rPr>
              <a:t> : It achieves an mAP score of 52.8% on the COCO dataset at a speed of 60 FPS.</a:t>
            </a:r>
            <a:endParaRPr sz="4500">
              <a:solidFill>
                <a:schemeClr val="dk1"/>
              </a:solidFill>
              <a:latin typeface="Anaheim"/>
              <a:ea typeface="Anaheim"/>
              <a:cs typeface="Anaheim"/>
              <a:sym typeface="Anaheim"/>
            </a:endParaRPr>
          </a:p>
          <a:p>
            <a:pPr indent="0" lvl="0" marL="457200" rtl="0" algn="l">
              <a:spcBef>
                <a:spcPts val="0"/>
              </a:spcBef>
              <a:spcAft>
                <a:spcPts val="0"/>
              </a:spcAft>
              <a:buNone/>
            </a:pPr>
            <a:r>
              <a:t/>
            </a:r>
            <a:endParaRPr sz="4500">
              <a:solidFill>
                <a:schemeClr val="dk1"/>
              </a:solidFill>
              <a:latin typeface="Anaheim"/>
              <a:ea typeface="Anaheim"/>
              <a:cs typeface="Anaheim"/>
              <a:sym typeface="Anaheim"/>
            </a:endParaRPr>
          </a:p>
          <a:p>
            <a:pPr indent="-514350" lvl="0" marL="457200" rtl="0" algn="l">
              <a:spcBef>
                <a:spcPts val="0"/>
              </a:spcBef>
              <a:spcAft>
                <a:spcPts val="0"/>
              </a:spcAft>
              <a:buClr>
                <a:schemeClr val="dk1"/>
              </a:buClr>
              <a:buSzPts val="4500"/>
              <a:buFont typeface="Anaheim"/>
              <a:buChar char="●"/>
            </a:pPr>
            <a:r>
              <a:rPr lang="en" sz="4500">
                <a:solidFill>
                  <a:schemeClr val="dk1"/>
                </a:solidFill>
                <a:latin typeface="Anaheim"/>
                <a:ea typeface="Anaheim"/>
                <a:cs typeface="Anaheim"/>
                <a:sym typeface="Anaheim"/>
              </a:rPr>
              <a:t>Designed for </a:t>
            </a:r>
            <a:r>
              <a:rPr b="1" lang="en" sz="4500">
                <a:solidFill>
                  <a:schemeClr val="dk1"/>
                </a:solidFill>
                <a:latin typeface="Anaheim"/>
                <a:ea typeface="Anaheim"/>
                <a:cs typeface="Anaheim"/>
                <a:sym typeface="Anaheim"/>
              </a:rPr>
              <a:t>object detection specifically</a:t>
            </a:r>
            <a:r>
              <a:rPr lang="en" sz="4500">
                <a:solidFill>
                  <a:schemeClr val="dk1"/>
                </a:solidFill>
                <a:latin typeface="Anaheim"/>
                <a:ea typeface="Anaheim"/>
                <a:cs typeface="Anaheim"/>
                <a:sym typeface="Anaheim"/>
              </a:rPr>
              <a:t>.</a:t>
            </a:r>
            <a:endParaRPr sz="4500">
              <a:solidFill>
                <a:schemeClr val="dk1"/>
              </a:solidFill>
              <a:latin typeface="Anaheim"/>
              <a:ea typeface="Anaheim"/>
              <a:cs typeface="Anaheim"/>
              <a:sym typeface="Anaheim"/>
            </a:endParaRPr>
          </a:p>
          <a:p>
            <a:pPr indent="0" lvl="0" marL="457200" rtl="0" algn="l">
              <a:spcBef>
                <a:spcPts val="0"/>
              </a:spcBef>
              <a:spcAft>
                <a:spcPts val="0"/>
              </a:spcAft>
              <a:buNone/>
            </a:pPr>
            <a:r>
              <a:t/>
            </a:r>
            <a:endParaRPr sz="4500">
              <a:solidFill>
                <a:schemeClr val="dk1"/>
              </a:solidFill>
              <a:latin typeface="Anaheim"/>
              <a:ea typeface="Anaheim"/>
              <a:cs typeface="Anaheim"/>
              <a:sym typeface="Anaheim"/>
            </a:endParaRPr>
          </a:p>
          <a:p>
            <a:pPr indent="0" lvl="0" marL="457200" rtl="0" algn="l">
              <a:spcBef>
                <a:spcPts val="0"/>
              </a:spcBef>
              <a:spcAft>
                <a:spcPts val="0"/>
              </a:spcAft>
              <a:buNone/>
            </a:pPr>
            <a:r>
              <a:t/>
            </a:r>
            <a:endParaRPr sz="4500">
              <a:solidFill>
                <a:schemeClr val="dk1"/>
              </a:solidFill>
              <a:latin typeface="Anaheim"/>
              <a:ea typeface="Anaheim"/>
              <a:cs typeface="Anaheim"/>
              <a:sym typeface="Anaheim"/>
            </a:endParaRPr>
          </a:p>
        </p:txBody>
      </p:sp>
      <p:pic>
        <p:nvPicPr>
          <p:cNvPr id="129" name="Google Shape;129;p23"/>
          <p:cNvPicPr preferRelativeResize="0"/>
          <p:nvPr/>
        </p:nvPicPr>
        <p:blipFill>
          <a:blip r:embed="rId3">
            <a:alphaModFix/>
          </a:blip>
          <a:stretch>
            <a:fillRect/>
          </a:stretch>
        </p:blipFill>
        <p:spPr>
          <a:xfrm>
            <a:off x="5520513" y="9879870"/>
            <a:ext cx="12809775" cy="5629300"/>
          </a:xfrm>
          <a:prstGeom prst="rect">
            <a:avLst/>
          </a:prstGeom>
          <a:noFill/>
          <a:ln>
            <a:noFill/>
          </a:ln>
        </p:spPr>
      </p:pic>
      <p:sp>
        <p:nvSpPr>
          <p:cNvPr id="130" name="Google Shape;130;p23"/>
          <p:cNvSpPr txBox="1"/>
          <p:nvPr/>
        </p:nvSpPr>
        <p:spPr>
          <a:xfrm>
            <a:off x="8758313" y="15835775"/>
            <a:ext cx="6334200" cy="9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dk1"/>
                </a:solidFill>
                <a:latin typeface="Times New Roman"/>
                <a:ea typeface="Times New Roman"/>
                <a:cs typeface="Times New Roman"/>
                <a:sym typeface="Times New Roman"/>
              </a:rPr>
              <a:t>YOLO </a:t>
            </a:r>
            <a:r>
              <a:rPr lang="en" sz="5000">
                <a:solidFill>
                  <a:schemeClr val="dk1"/>
                </a:solidFill>
                <a:latin typeface="Times New Roman"/>
                <a:ea typeface="Times New Roman"/>
                <a:cs typeface="Times New Roman"/>
                <a:sym typeface="Times New Roman"/>
              </a:rPr>
              <a:t>architecture</a:t>
            </a:r>
            <a:endParaRPr sz="50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785411" y="878397"/>
            <a:ext cx="21469200" cy="1923900"/>
          </a:xfrm>
          <a:prstGeom prst="rect">
            <a:avLst/>
          </a:prstGeom>
        </p:spPr>
        <p:txBody>
          <a:bodyPr anchorCtr="0" anchor="ctr" bIns="255950" lIns="255950" spcFirstLastPara="1" rIns="255950" wrap="square" tIns="255950">
            <a:noAutofit/>
          </a:bodyPr>
          <a:lstStyle/>
          <a:p>
            <a:pPr indent="0" lvl="0" marL="0" rtl="0" algn="ctr">
              <a:spcBef>
                <a:spcPts val="0"/>
              </a:spcBef>
              <a:spcAft>
                <a:spcPts val="0"/>
              </a:spcAft>
              <a:buNone/>
            </a:pPr>
            <a:r>
              <a:rPr lang="en"/>
              <a:t>DATASET</a:t>
            </a:r>
            <a:endParaRPr>
              <a:solidFill>
                <a:schemeClr val="lt1"/>
              </a:solidFill>
              <a:latin typeface="Poppins"/>
              <a:ea typeface="Poppins"/>
              <a:cs typeface="Poppins"/>
              <a:sym typeface="Poppins"/>
            </a:endParaRPr>
          </a:p>
        </p:txBody>
      </p:sp>
      <p:sp>
        <p:nvSpPr>
          <p:cNvPr id="136" name="Google Shape;136;p24"/>
          <p:cNvSpPr txBox="1"/>
          <p:nvPr/>
        </p:nvSpPr>
        <p:spPr>
          <a:xfrm>
            <a:off x="1259450" y="3199650"/>
            <a:ext cx="20736000" cy="97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5000">
                <a:solidFill>
                  <a:schemeClr val="dk1"/>
                </a:solidFill>
                <a:latin typeface="Anaheim"/>
                <a:ea typeface="Anaheim"/>
                <a:cs typeface="Anaheim"/>
                <a:sym typeface="Anaheim"/>
              </a:rPr>
              <a:t>Transmission Towers and Power Lines (TTPLA) is a public dataset which is a collection of aerial images covered from different angle of Transmission Towers (TTs) and Power Lines (PLs).</a:t>
            </a:r>
            <a:endParaRPr sz="5000">
              <a:solidFill>
                <a:schemeClr val="dk1"/>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rPr lang="en" sz="5000">
                <a:solidFill>
                  <a:schemeClr val="dk1"/>
                </a:solidFill>
                <a:latin typeface="Anaheim"/>
                <a:ea typeface="Anaheim"/>
                <a:cs typeface="Anaheim"/>
                <a:sym typeface="Anaheim"/>
              </a:rPr>
              <a:t>It contains a total of </a:t>
            </a:r>
            <a:r>
              <a:rPr b="1" lang="en" sz="5000">
                <a:solidFill>
                  <a:schemeClr val="dk1"/>
                </a:solidFill>
                <a:latin typeface="Anaheim"/>
                <a:ea typeface="Anaheim"/>
                <a:cs typeface="Anaheim"/>
                <a:sym typeface="Anaheim"/>
              </a:rPr>
              <a:t>2670</a:t>
            </a:r>
            <a:r>
              <a:rPr lang="en" sz="5000">
                <a:solidFill>
                  <a:schemeClr val="dk1"/>
                </a:solidFill>
                <a:latin typeface="Anaheim"/>
                <a:ea typeface="Anaheim"/>
                <a:cs typeface="Anaheim"/>
                <a:sym typeface="Anaheim"/>
              </a:rPr>
              <a:t> images </a:t>
            </a:r>
            <a:endParaRPr sz="5000">
              <a:solidFill>
                <a:schemeClr val="dk1"/>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rPr lang="en" sz="5000">
                <a:solidFill>
                  <a:schemeClr val="dk1"/>
                </a:solidFill>
                <a:latin typeface="Anaheim"/>
                <a:ea typeface="Anaheim"/>
                <a:cs typeface="Anaheim"/>
                <a:sym typeface="Anaheim"/>
              </a:rPr>
              <a:t>Having Resolution of  (</a:t>
            </a:r>
            <a:r>
              <a:rPr b="1" lang="en" sz="5000">
                <a:solidFill>
                  <a:schemeClr val="dk1"/>
                </a:solidFill>
                <a:latin typeface="Anaheim"/>
                <a:ea typeface="Anaheim"/>
                <a:cs typeface="Anaheim"/>
                <a:sym typeface="Anaheim"/>
              </a:rPr>
              <a:t>3840 x  2160)</a:t>
            </a:r>
            <a:r>
              <a:rPr lang="en" sz="5000">
                <a:solidFill>
                  <a:schemeClr val="dk1"/>
                </a:solidFill>
                <a:latin typeface="Anaheim"/>
                <a:ea typeface="Anaheim"/>
                <a:cs typeface="Anaheim"/>
                <a:sym typeface="Anaheim"/>
              </a:rPr>
              <a:t> .</a:t>
            </a:r>
            <a:endParaRPr sz="5000">
              <a:solidFill>
                <a:schemeClr val="dk1"/>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rPr lang="en" sz="5000">
                <a:solidFill>
                  <a:schemeClr val="dk1"/>
                </a:solidFill>
                <a:latin typeface="Anaheim"/>
                <a:ea typeface="Anaheim"/>
                <a:cs typeface="Anaheim"/>
                <a:sym typeface="Anaheim"/>
              </a:rPr>
              <a:t>Sample of the dataset :</a:t>
            </a:r>
            <a:endParaRPr sz="5000">
              <a:solidFill>
                <a:schemeClr val="dk1"/>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t/>
            </a:r>
            <a:endParaRPr sz="5000">
              <a:solidFill>
                <a:schemeClr val="dk1"/>
              </a:solidFill>
              <a:latin typeface="Anaheim"/>
              <a:ea typeface="Anaheim"/>
              <a:cs typeface="Anaheim"/>
              <a:sym typeface="Anaheim"/>
            </a:endParaRPr>
          </a:p>
          <a:p>
            <a:pPr indent="0" lvl="0" marL="0" rtl="0" algn="l">
              <a:spcBef>
                <a:spcPts val="0"/>
              </a:spcBef>
              <a:spcAft>
                <a:spcPts val="0"/>
              </a:spcAft>
              <a:buNone/>
            </a:pPr>
            <a:r>
              <a:t/>
            </a:r>
            <a:endParaRPr sz="5000">
              <a:solidFill>
                <a:schemeClr val="dk1"/>
              </a:solidFill>
              <a:latin typeface="Anaheim"/>
              <a:ea typeface="Anaheim"/>
              <a:cs typeface="Anaheim"/>
              <a:sym typeface="Anaheim"/>
            </a:endParaRPr>
          </a:p>
        </p:txBody>
      </p:sp>
      <p:pic>
        <p:nvPicPr>
          <p:cNvPr id="137" name="Google Shape;137;p24"/>
          <p:cNvPicPr preferRelativeResize="0"/>
          <p:nvPr/>
        </p:nvPicPr>
        <p:blipFill>
          <a:blip r:embed="rId3">
            <a:alphaModFix/>
          </a:blip>
          <a:stretch>
            <a:fillRect/>
          </a:stretch>
        </p:blipFill>
        <p:spPr>
          <a:xfrm>
            <a:off x="5895150" y="8876646"/>
            <a:ext cx="10734600" cy="681975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962736" y="988372"/>
            <a:ext cx="21469200" cy="1923900"/>
          </a:xfrm>
          <a:prstGeom prst="rect">
            <a:avLst/>
          </a:prstGeom>
        </p:spPr>
        <p:txBody>
          <a:bodyPr anchorCtr="0" anchor="ctr" bIns="255950" lIns="255950" spcFirstLastPara="1" rIns="255950" wrap="square" tIns="255950">
            <a:noAutofit/>
          </a:bodyPr>
          <a:lstStyle/>
          <a:p>
            <a:pPr indent="0" lvl="0" marL="0" rtl="0" algn="ctr">
              <a:spcBef>
                <a:spcPts val="0"/>
              </a:spcBef>
              <a:spcAft>
                <a:spcPts val="0"/>
              </a:spcAft>
              <a:buNone/>
            </a:pPr>
            <a:r>
              <a:rPr lang="en"/>
              <a:t>Data Preprocessing</a:t>
            </a:r>
            <a:endParaRPr/>
          </a:p>
        </p:txBody>
      </p:sp>
      <p:sp>
        <p:nvSpPr>
          <p:cNvPr id="143" name="Google Shape;143;p25"/>
          <p:cNvSpPr txBox="1"/>
          <p:nvPr>
            <p:ph idx="1" type="body"/>
          </p:nvPr>
        </p:nvSpPr>
        <p:spPr>
          <a:xfrm>
            <a:off x="962725" y="2912281"/>
            <a:ext cx="21469200" cy="11930400"/>
          </a:xfrm>
          <a:prstGeom prst="rect">
            <a:avLst/>
          </a:prstGeom>
        </p:spPr>
        <p:txBody>
          <a:bodyPr anchorCtr="0" anchor="t" bIns="255950" lIns="255950" spcFirstLastPara="1" rIns="255950" wrap="square" tIns="255950">
            <a:noAutofit/>
          </a:bodyPr>
          <a:lstStyle/>
          <a:p>
            <a:pPr indent="0" lvl="0" marL="0" rtl="0" algn="l">
              <a:spcBef>
                <a:spcPts val="1000"/>
              </a:spcBef>
              <a:spcAft>
                <a:spcPts val="0"/>
              </a:spcAft>
              <a:buNone/>
            </a:pPr>
            <a:r>
              <a:t/>
            </a:r>
            <a:endParaRPr sz="5000"/>
          </a:p>
          <a:p>
            <a:pPr indent="-546100" lvl="0" marL="457200" rtl="0" algn="l">
              <a:spcBef>
                <a:spcPts val="1200"/>
              </a:spcBef>
              <a:spcAft>
                <a:spcPts val="0"/>
              </a:spcAft>
              <a:buSzPts val="5000"/>
              <a:buChar char="●"/>
            </a:pPr>
            <a:r>
              <a:rPr lang="en" sz="5000"/>
              <a:t>We used Roboflow to annotate the images in four classes: </a:t>
            </a:r>
            <a:endParaRPr sz="5000"/>
          </a:p>
          <a:p>
            <a:pPr indent="-546100" lvl="1" marL="914400" rtl="0" algn="l">
              <a:spcBef>
                <a:spcPts val="0"/>
              </a:spcBef>
              <a:spcAft>
                <a:spcPts val="0"/>
              </a:spcAft>
              <a:buSzPts val="5000"/>
              <a:buChar char="○"/>
            </a:pPr>
            <a:r>
              <a:rPr lang="en" sz="5000"/>
              <a:t>cable</a:t>
            </a:r>
            <a:endParaRPr sz="5000"/>
          </a:p>
          <a:p>
            <a:pPr indent="-546100" lvl="1" marL="914400" rtl="0" algn="l">
              <a:spcBef>
                <a:spcPts val="0"/>
              </a:spcBef>
              <a:spcAft>
                <a:spcPts val="0"/>
              </a:spcAft>
              <a:buSzPts val="5000"/>
              <a:buChar char="○"/>
            </a:pPr>
            <a:r>
              <a:rPr lang="en" sz="5000"/>
              <a:t>tower_lattice </a:t>
            </a:r>
            <a:endParaRPr sz="5000"/>
          </a:p>
          <a:p>
            <a:pPr indent="-546100" lvl="1" marL="914400" rtl="0" algn="l">
              <a:spcBef>
                <a:spcPts val="0"/>
              </a:spcBef>
              <a:spcAft>
                <a:spcPts val="0"/>
              </a:spcAft>
              <a:buSzPts val="5000"/>
              <a:buChar char="○"/>
            </a:pPr>
            <a:r>
              <a:rPr lang="en" sz="5000"/>
              <a:t>tower_tucohy</a:t>
            </a:r>
            <a:endParaRPr sz="5000"/>
          </a:p>
          <a:p>
            <a:pPr indent="-546100" lvl="1" marL="914400" rtl="0" algn="l">
              <a:spcBef>
                <a:spcPts val="0"/>
              </a:spcBef>
              <a:spcAft>
                <a:spcPts val="0"/>
              </a:spcAft>
              <a:buSzPts val="5000"/>
              <a:buChar char="○"/>
            </a:pPr>
            <a:r>
              <a:rPr lang="en" sz="5000"/>
              <a:t>tower_wooden</a:t>
            </a:r>
            <a:endParaRPr sz="5000"/>
          </a:p>
          <a:p>
            <a:pPr indent="-546100" lvl="0" marL="457200" rtl="0" algn="l">
              <a:spcBef>
                <a:spcPts val="0"/>
              </a:spcBef>
              <a:spcAft>
                <a:spcPts val="0"/>
              </a:spcAft>
              <a:buSzPts val="5000"/>
              <a:buChar char="●"/>
            </a:pPr>
            <a:r>
              <a:rPr lang="en" sz="5000"/>
              <a:t>Divided the dataset into Train, Validate and Test in the ratio 7:2:1.</a:t>
            </a:r>
            <a:endParaRPr sz="5000"/>
          </a:p>
          <a:p>
            <a:pPr indent="-546100" lvl="0" marL="457200" rtl="0" algn="l">
              <a:spcBef>
                <a:spcPts val="0"/>
              </a:spcBef>
              <a:spcAft>
                <a:spcPts val="0"/>
              </a:spcAft>
              <a:buSzPts val="5000"/>
              <a:buChar char="●"/>
            </a:pPr>
            <a:r>
              <a:rPr lang="en" sz="5000"/>
              <a:t>Resize each image to 1280x1280.</a:t>
            </a:r>
            <a:endParaRPr sz="5000"/>
          </a:p>
          <a:p>
            <a:pPr indent="-546100" lvl="0" marL="457200" rtl="0" algn="l">
              <a:spcBef>
                <a:spcPts val="0"/>
              </a:spcBef>
              <a:spcAft>
                <a:spcPts val="0"/>
              </a:spcAft>
              <a:buSzPts val="5000"/>
              <a:buChar char="●"/>
            </a:pPr>
            <a:r>
              <a:rPr lang="en" sz="5000"/>
              <a:t>Image on the left is annotated to image on right</a:t>
            </a:r>
            <a:endParaRPr sz="5000">
              <a:latin typeface="Poppins Black"/>
              <a:ea typeface="Poppins Black"/>
              <a:cs typeface="Poppins Black"/>
              <a:sym typeface="Poppins Black"/>
            </a:endParaRPr>
          </a:p>
        </p:txBody>
      </p:sp>
      <p:pic>
        <p:nvPicPr>
          <p:cNvPr id="144" name="Google Shape;144;p25"/>
          <p:cNvPicPr preferRelativeResize="0"/>
          <p:nvPr/>
        </p:nvPicPr>
        <p:blipFill>
          <a:blip r:embed="rId3">
            <a:alphaModFix/>
          </a:blip>
          <a:stretch>
            <a:fillRect/>
          </a:stretch>
        </p:blipFill>
        <p:spPr>
          <a:xfrm>
            <a:off x="11566407" y="-4486409"/>
            <a:ext cx="15990298" cy="11610143"/>
          </a:xfrm>
          <a:prstGeom prst="rect">
            <a:avLst/>
          </a:prstGeom>
          <a:noFill/>
          <a:ln>
            <a:noFill/>
          </a:ln>
        </p:spPr>
      </p:pic>
      <p:pic>
        <p:nvPicPr>
          <p:cNvPr id="145" name="Google Shape;145;p25"/>
          <p:cNvPicPr preferRelativeResize="0"/>
          <p:nvPr/>
        </p:nvPicPr>
        <p:blipFill rotWithShape="1">
          <a:blip r:embed="rId4">
            <a:alphaModFix/>
          </a:blip>
          <a:srcRect b="11126" l="39422" r="6940" t="24518"/>
          <a:stretch/>
        </p:blipFill>
        <p:spPr>
          <a:xfrm>
            <a:off x="14016574" y="11036150"/>
            <a:ext cx="6496699" cy="5107201"/>
          </a:xfrm>
          <a:prstGeom prst="rect">
            <a:avLst/>
          </a:prstGeom>
          <a:noFill/>
          <a:ln>
            <a:noFill/>
          </a:ln>
        </p:spPr>
      </p:pic>
      <p:pic>
        <p:nvPicPr>
          <p:cNvPr id="146" name="Google Shape;146;p25"/>
          <p:cNvPicPr preferRelativeResize="0"/>
          <p:nvPr/>
        </p:nvPicPr>
        <p:blipFill rotWithShape="1">
          <a:blip r:embed="rId5">
            <a:alphaModFix/>
          </a:blip>
          <a:srcRect b="6041" l="5940" r="6309" t="6660"/>
          <a:stretch/>
        </p:blipFill>
        <p:spPr>
          <a:xfrm>
            <a:off x="3156475" y="11198461"/>
            <a:ext cx="7337146" cy="4782518"/>
          </a:xfrm>
          <a:prstGeom prst="rect">
            <a:avLst/>
          </a:prstGeom>
          <a:noFill/>
          <a:ln>
            <a:noFill/>
          </a:ln>
        </p:spPr>
      </p:pic>
      <p:cxnSp>
        <p:nvCxnSpPr>
          <p:cNvPr id="147" name="Google Shape;147;p25"/>
          <p:cNvCxnSpPr>
            <a:stCxn id="146" idx="3"/>
            <a:endCxn id="145" idx="1"/>
          </p:cNvCxnSpPr>
          <p:nvPr/>
        </p:nvCxnSpPr>
        <p:spPr>
          <a:xfrm>
            <a:off x="10493621" y="13589720"/>
            <a:ext cx="3522900" cy="0"/>
          </a:xfrm>
          <a:prstGeom prst="straightConnector1">
            <a:avLst/>
          </a:prstGeom>
          <a:noFill/>
          <a:ln cap="flat" cmpd="sng" w="9525">
            <a:solidFill>
              <a:srgbClr val="1A1A1A"/>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mputer Vision Research Poster by Slidesgo">
  <a:themeElements>
    <a:clrScheme name="Simple Light">
      <a:dk1>
        <a:srgbClr val="000000"/>
      </a:dk1>
      <a:lt1>
        <a:srgbClr val="FFFFFF"/>
      </a:lt1>
      <a:dk2>
        <a:srgbClr val="0F45A8"/>
      </a:dk2>
      <a:lt2>
        <a:srgbClr val="031330"/>
      </a:lt2>
      <a:accent1>
        <a:srgbClr val="80E4DC"/>
      </a:accent1>
      <a:accent2>
        <a:srgbClr val="6EC0F7"/>
      </a:accent2>
      <a:accent3>
        <a:srgbClr val="4D65AC"/>
      </a:accent3>
      <a:accent4>
        <a:srgbClr val="338BE4"/>
      </a:accent4>
      <a:accent5>
        <a:srgbClr val="AADBF6"/>
      </a:accent5>
      <a:accent6>
        <a:srgbClr val="41E3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